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6" r:id="rId2"/>
    <p:sldMasterId id="2147483697" r:id="rId3"/>
  </p:sldMasterIdLst>
  <p:notesMasterIdLst>
    <p:notesMasterId r:id="rId5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13004800" cy="9753600"/>
  <p:notesSz cx="6858000" cy="9144000"/>
  <p:embeddedFontLst>
    <p:embeddedFont>
      <p:font typeface="M PLUS 1p" panose="020B0604020202020204" charset="-128"/>
      <p:regular r:id="rId58"/>
      <p:bold r:id="rId59"/>
    </p:embeddedFont>
    <p:embeddedFont>
      <p:font typeface="Helvetica Neue"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821772-B886-480A-94C9-66F112C07806}">
  <a:tblStyle styleId="{23821772-B886-480A-94C9-66F112C07806}" styleName="Table_0">
    <a:wholeTbl>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ヒラギノ角ゴ ProN W6"/>
          <a:ea typeface="ヒラギノ角ゴ ProN W6"/>
          <a:cs typeface="ヒラギノ角ゴ ProN W6"/>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621B1363-99C5-4E48-9EB9-922645AF401E}"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5716B79-9697-4E47-A852-48BC9F659D82}"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6.fntdata"/><Relationship Id="rId68"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1.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DUC 20194515" userId="32441812-81b6-4178-b027-38d89a7cfb09" providerId="ADAL" clId="{55E9DF32-81FE-4887-BE92-5F0A7B541D1C}"/>
    <pc:docChg chg="modSld">
      <pc:chgData name="NGUYEN THE DUC 20194515" userId="32441812-81b6-4178-b027-38d89a7cfb09" providerId="ADAL" clId="{55E9DF32-81FE-4887-BE92-5F0A7B541D1C}" dt="2022-05-05T10:11:59.768" v="27" actId="20577"/>
      <pc:docMkLst>
        <pc:docMk/>
      </pc:docMkLst>
      <pc:sldChg chg="modSp mod">
        <pc:chgData name="NGUYEN THE DUC 20194515" userId="32441812-81b6-4178-b027-38d89a7cfb09" providerId="ADAL" clId="{55E9DF32-81FE-4887-BE92-5F0A7B541D1C}" dt="2022-05-05T10:11:59.768" v="27" actId="20577"/>
        <pc:sldMkLst>
          <pc:docMk/>
          <pc:sldMk cId="0" sldId="300"/>
        </pc:sldMkLst>
        <pc:spChg chg="mod">
          <ac:chgData name="NGUYEN THE DUC 20194515" userId="32441812-81b6-4178-b027-38d89a7cfb09" providerId="ADAL" clId="{55E9DF32-81FE-4887-BE92-5F0A7B541D1C}" dt="2022-05-05T10:11:59.768" v="27" actId="20577"/>
          <ac:spMkLst>
            <pc:docMk/>
            <pc:sldMk cId="0" sldId="300"/>
            <ac:spMk id="63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1pPr>
            <a:lvl2pPr marL="914400" marR="0" lvl="1"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2pPr>
            <a:lvl3pPr marL="1371600" marR="0" lvl="2"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3pPr>
            <a:lvl4pPr marL="1828800" marR="0" lvl="3"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4pPr>
            <a:lvl5pPr marL="2286000" marR="0" lvl="4"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5pPr>
            <a:lvl6pPr marL="2743200" marR="0" lvl="5"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6pPr>
            <a:lvl7pPr marL="3200400" marR="0" lvl="6"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7pPr>
            <a:lvl8pPr marL="3657600" marR="0" lvl="7"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8pPr>
            <a:lvl9pPr marL="4114800" marR="0" lvl="8"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87" name="Google Shape;28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5c10e8db4_0_3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125c10e8db4_0_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a7ccb5585_0_68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11a7ccb5585_0_6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e592c25c5_0_1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11e592c25c5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87" name="Google Shape;38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23a374a4ab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g123a374a4ab_0_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a68600326_0_31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00" name="Google Shape;400;g11a68600326_0_3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4b0e89d35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g124b0e89d35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262710d062_2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3" name="Google Shape;413;g1262710d062_2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21" name="Google Shape;42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a7ccb5585_0_10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 name="Google Shape;427;g11a7ccb5585_0_10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294" name="Google Shape;29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2461a85c1e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g12461a85c1e_0_1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25bf0b7dad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g125bf0b7dad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bf0b7dad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53" name="Google Shape;453;g125bf0b7dad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24fcb2133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24fcb2133a_0_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5bf0b7dad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5bf0b7dad_0_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25bf0b7dad_0_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475" name="Google Shape;475;g125bf0b7dad_0_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5bf0b7dad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1" name="Google Shape;481;g125bf0b7dad_0_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25bf0b7dad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g125bf0b7dad_0_1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25bf0b7dad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8" name="Google Shape;498;g125bf0b7dad_0_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25bf0b7dad_0_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g125bf0b7dad_0_2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25bf0b7dad_0_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16" name="Google Shape;516;g125bf0b7dad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5bf0b7dad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25bf0b7dad_0_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5bf0b7dad_0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5bf0b7dad_0_1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25bf0b7dad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 name="Google Shape;538;g125bf0b7dad_0_1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25bf0b7dad_0_1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46" name="Google Shape;546;g125bf0b7dad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25bf0b7dad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2" name="Google Shape;552;g125bf0b7dad_0_1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25bf0b7dad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0" name="Google Shape;560;g125bf0b7dad_0_1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25bf0b7dad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9" name="Google Shape;569;g125bf0b7dad_0_1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25bf0b7dad_0_2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g125bf0b7dad_0_2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25bf0b7dad_0_2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587" name="Google Shape;587;g125bf0b7dad_0_2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1a6860032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11a6860032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5bf0b7dad_0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25bf0b7dad_0_2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25bf0b7dad_0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25bf0b7dad_0_2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25bf0b7dad_0_2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9" name="Google Shape;609;g125bf0b7dad_0_2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23598c020c_0_2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18" name="Google Shape;618;g123598c020c_0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1a68600326_0_36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g11a68600326_0_36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26d7bb82e1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126d7bb82e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6d7bb82e1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126d7bb82e1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25129f54a7_0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49" name="Google Shape;649;g125129f54a7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1aa9c6358f_0_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655" name="Google Shape;655;g11aa9c6358f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1aa9c6358f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3" name="Google Shape;663;g11aa9c6358f_0_1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1a7ccb5585_0_3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11a7ccb5585_0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aa9c6358f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5" name="Google Shape;675;g11aa9c6358f_0_2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1aa9c6358f_0_1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11aa9c6358f_0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aa9c6358f_0_1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11aa9c6358f_0_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1aa9c6358f_0_1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700" name="Google Shape;700;g11aa9c6358f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1a7ccb5585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11a7ccb558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
        <p:nvSpPr>
          <p:cNvPr id="329" name="Google Shape;32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e592c25c5_0_5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g11e592c25c5_0_5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a7ccb5585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11a7ccb558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3"/>
        <p:cNvGrpSpPr/>
        <p:nvPr/>
      </p:nvGrpSpPr>
      <p:grpSpPr>
        <a:xfrm>
          <a:off x="0" y="0"/>
          <a:ext cx="0" cy="0"/>
          <a:chOff x="0" y="0"/>
          <a:chExt cx="0" cy="0"/>
        </a:xfrm>
      </p:grpSpPr>
      <p:pic>
        <p:nvPicPr>
          <p:cNvPr id="14" name="Google Shape;14;p2"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 name="Google Shape;16;p2"/>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7" name="Google Shape;17;p2"/>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8" name="Google Shape;18;p2"/>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0" name="Google Shape;70;p12"/>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800"/>
              </a:srgbClr>
            </a:outerShdw>
          </a:effectLst>
        </p:spPr>
        <p:txBody>
          <a:bodyPr spcFirstLastPara="1" wrap="square" lIns="91425" tIns="45700" rIns="91425" bIns="45700" anchor="t" anchorCtr="0">
            <a:noAutofit/>
          </a:bodyPr>
          <a:lstStyle>
            <a:lvl1pPr marR="0" lvl="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R="0" lvl="1"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R="0" lvl="2"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R="0" lvl="3"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R="0" lvl="4"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R="0" lvl="5"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R="0" lvl="6"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R="0" lvl="7"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R="0" lvl="8"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dist="114245"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73" name="Google Shape;73;p12"/>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228600" algn="l" rtl="0">
              <a:lnSpc>
                <a:spcPct val="100000"/>
              </a:lnSpc>
              <a:spcBef>
                <a:spcPts val="2400"/>
              </a:spcBef>
              <a:spcAft>
                <a:spcPts val="0"/>
              </a:spcAft>
              <a:buClr>
                <a:srgbClr val="000000"/>
              </a:buClr>
              <a:buSzPts val="1350"/>
              <a:buNone/>
              <a:defRPr/>
            </a:lvl6pPr>
            <a:lvl7pPr marL="3200400" lvl="6" indent="-228600" algn="l" rtl="0">
              <a:lnSpc>
                <a:spcPct val="100000"/>
              </a:lnSpc>
              <a:spcBef>
                <a:spcPts val="2400"/>
              </a:spcBef>
              <a:spcAft>
                <a:spcPts val="0"/>
              </a:spcAft>
              <a:buClr>
                <a:srgbClr val="000000"/>
              </a:buClr>
              <a:buSzPts val="1350"/>
              <a:buNone/>
              <a:defRPr/>
            </a:lvl7pPr>
            <a:lvl8pPr marL="3657600" lvl="7" indent="-228600" algn="l" rtl="0">
              <a:lnSpc>
                <a:spcPct val="100000"/>
              </a:lnSpc>
              <a:spcBef>
                <a:spcPts val="2400"/>
              </a:spcBef>
              <a:spcAft>
                <a:spcPts val="0"/>
              </a:spcAft>
              <a:buClr>
                <a:srgbClr val="000000"/>
              </a:buClr>
              <a:buSzPts val="1350"/>
              <a:buNone/>
              <a:defRPr/>
            </a:lvl8pPr>
            <a:lvl9pPr marL="4114800" lvl="8" indent="-228600" algn="l" rtl="0">
              <a:lnSpc>
                <a:spcPct val="100000"/>
              </a:lnSpc>
              <a:spcBef>
                <a:spcPts val="2400"/>
              </a:spcBef>
              <a:spcAft>
                <a:spcPts val="0"/>
              </a:spcAft>
              <a:buClr>
                <a:srgbClr val="000000"/>
              </a:buClr>
              <a:buSzPts val="1350"/>
              <a:buNone/>
              <a:defRPr/>
            </a:lvl9pPr>
          </a:lstStyle>
          <a:p>
            <a:endParaRPr/>
          </a:p>
        </p:txBody>
      </p:sp>
      <p:sp>
        <p:nvSpPr>
          <p:cNvPr id="74" name="Google Shape;74;p1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lvl="0" indent="0" algn="ctr" rtl="0">
              <a:lnSpc>
                <a:spcPct val="100000"/>
              </a:lnSpc>
              <a:spcBef>
                <a:spcPts val="0"/>
              </a:spcBef>
              <a:spcAft>
                <a:spcPts val="0"/>
              </a:spcAft>
              <a:buClr>
                <a:srgbClr val="FFFFFF"/>
              </a:buClr>
              <a:buSzPts val="2000"/>
              <a:buFont typeface="Arial"/>
              <a:buNone/>
              <a:defRPr sz="2000">
                <a:solidFill>
                  <a:srgbClr val="FFFFFF"/>
                </a:solidFill>
              </a:defRPr>
            </a:lvl1pPr>
            <a:lvl2pPr marL="0" lvl="1" indent="0" algn="ctr" rtl="0">
              <a:lnSpc>
                <a:spcPct val="100000"/>
              </a:lnSpc>
              <a:spcBef>
                <a:spcPts val="0"/>
              </a:spcBef>
              <a:spcAft>
                <a:spcPts val="0"/>
              </a:spcAft>
              <a:buClr>
                <a:srgbClr val="FFFFFF"/>
              </a:buClr>
              <a:buSzPts val="2000"/>
              <a:buFont typeface="Arial"/>
              <a:buNone/>
              <a:defRPr sz="2000">
                <a:solidFill>
                  <a:srgbClr val="FFFFFF"/>
                </a:solidFill>
              </a:defRPr>
            </a:lvl2pPr>
            <a:lvl3pPr marL="0" lvl="2" indent="0" algn="ctr" rtl="0">
              <a:lnSpc>
                <a:spcPct val="100000"/>
              </a:lnSpc>
              <a:spcBef>
                <a:spcPts val="0"/>
              </a:spcBef>
              <a:spcAft>
                <a:spcPts val="0"/>
              </a:spcAft>
              <a:buClr>
                <a:srgbClr val="FFFFFF"/>
              </a:buClr>
              <a:buSzPts val="2000"/>
              <a:buFont typeface="Arial"/>
              <a:buNone/>
              <a:defRPr sz="2000">
                <a:solidFill>
                  <a:srgbClr val="FFFFFF"/>
                </a:solidFill>
              </a:defRPr>
            </a:lvl3pPr>
            <a:lvl4pPr marL="0" lvl="3" indent="0" algn="ctr" rtl="0">
              <a:lnSpc>
                <a:spcPct val="100000"/>
              </a:lnSpc>
              <a:spcBef>
                <a:spcPts val="0"/>
              </a:spcBef>
              <a:spcAft>
                <a:spcPts val="0"/>
              </a:spcAft>
              <a:buClr>
                <a:srgbClr val="FFFFFF"/>
              </a:buClr>
              <a:buSzPts val="2000"/>
              <a:buFont typeface="Arial"/>
              <a:buNone/>
              <a:defRPr sz="2000">
                <a:solidFill>
                  <a:srgbClr val="FFFFFF"/>
                </a:solidFill>
              </a:defRPr>
            </a:lvl4pPr>
            <a:lvl5pPr marL="0" lvl="4" indent="0" algn="ctr" rtl="0">
              <a:lnSpc>
                <a:spcPct val="100000"/>
              </a:lnSpc>
              <a:spcBef>
                <a:spcPts val="0"/>
              </a:spcBef>
              <a:spcAft>
                <a:spcPts val="0"/>
              </a:spcAft>
              <a:buClr>
                <a:srgbClr val="FFFFFF"/>
              </a:buClr>
              <a:buSzPts val="2000"/>
              <a:buFont typeface="Arial"/>
              <a:buNone/>
              <a:defRPr sz="2000">
                <a:solidFill>
                  <a:srgbClr val="FFFFFF"/>
                </a:solidFill>
              </a:defRPr>
            </a:lvl5pPr>
            <a:lvl6pPr marL="0" lvl="5" indent="0" algn="ctr" rtl="0">
              <a:lnSpc>
                <a:spcPct val="100000"/>
              </a:lnSpc>
              <a:spcBef>
                <a:spcPts val="0"/>
              </a:spcBef>
              <a:spcAft>
                <a:spcPts val="0"/>
              </a:spcAft>
              <a:buClr>
                <a:srgbClr val="FFFFFF"/>
              </a:buClr>
              <a:buSzPts val="2000"/>
              <a:buFont typeface="Arial"/>
              <a:buNone/>
              <a:defRPr sz="2000">
                <a:solidFill>
                  <a:srgbClr val="FFFFFF"/>
                </a:solidFill>
              </a:defRPr>
            </a:lvl6pPr>
            <a:lvl7pPr marL="0" lvl="6" indent="0" algn="ctr" rtl="0">
              <a:lnSpc>
                <a:spcPct val="100000"/>
              </a:lnSpc>
              <a:spcBef>
                <a:spcPts val="0"/>
              </a:spcBef>
              <a:spcAft>
                <a:spcPts val="0"/>
              </a:spcAft>
              <a:buClr>
                <a:srgbClr val="FFFFFF"/>
              </a:buClr>
              <a:buSzPts val="2000"/>
              <a:buFont typeface="Arial"/>
              <a:buNone/>
              <a:defRPr sz="2000">
                <a:solidFill>
                  <a:srgbClr val="FFFFFF"/>
                </a:solidFill>
              </a:defRPr>
            </a:lvl7pPr>
            <a:lvl8pPr marL="0" lvl="7" indent="0" algn="ctr" rtl="0">
              <a:lnSpc>
                <a:spcPct val="100000"/>
              </a:lnSpc>
              <a:spcBef>
                <a:spcPts val="0"/>
              </a:spcBef>
              <a:spcAft>
                <a:spcPts val="0"/>
              </a:spcAft>
              <a:buClr>
                <a:srgbClr val="FFFFFF"/>
              </a:buClr>
              <a:buSzPts val="2000"/>
              <a:buFont typeface="Arial"/>
              <a:buNone/>
              <a:defRPr sz="2000">
                <a:solidFill>
                  <a:srgbClr val="FFFFFF"/>
                </a:solidFill>
              </a:defRPr>
            </a:lvl8pPr>
            <a:lvl9pPr marL="0" lvl="8" indent="0" algn="ctr" rtl="0">
              <a:lnSpc>
                <a:spcPct val="100000"/>
              </a:lnSpc>
              <a:spcBef>
                <a:spcPts val="0"/>
              </a:spcBef>
              <a:spcAft>
                <a:spcPts val="0"/>
              </a:spcAft>
              <a:buClr>
                <a:srgbClr val="FFFFFF"/>
              </a:buClr>
              <a:buSzPts val="2000"/>
              <a:buFont typeface="Arial"/>
              <a:buNone/>
              <a:defRPr sz="2000">
                <a:solidFill>
                  <a:srgbClr val="FFFFFF"/>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83"/>
        <p:cNvGrpSpPr/>
        <p:nvPr/>
      </p:nvGrpSpPr>
      <p:grpSpPr>
        <a:xfrm>
          <a:off x="0" y="0"/>
          <a:ext cx="0" cy="0"/>
          <a:chOff x="0" y="0"/>
          <a:chExt cx="0" cy="0"/>
        </a:xfrm>
      </p:grpSpPr>
      <p:sp>
        <p:nvSpPr>
          <p:cNvPr id="84" name="Google Shape;84;p1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5" name="Google Shape;85;p14"/>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6" name="Google Shape;86;p1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87" name="Google Shape;87;p1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0" name="Google Shape;90;p1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91" name="Google Shape;91;p15"/>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2" name="Google Shape;92;p1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3" name="Google Shape;93;p15"/>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96" name="Google Shape;96;p1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7" name="Google Shape;97;p1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6" sy="99996" flip="none" algn="tl"/>
        </a:blipFill>
        <a:effectLst/>
      </p:bgPr>
    </p:bg>
    <p:spTree>
      <p:nvGrpSpPr>
        <p:cNvPr id="1" name="Shape 99"/>
        <p:cNvGrpSpPr/>
        <p:nvPr/>
      </p:nvGrpSpPr>
      <p:grpSpPr>
        <a:xfrm>
          <a:off x="0" y="0"/>
          <a:ext cx="0" cy="0"/>
          <a:chOff x="0" y="0"/>
          <a:chExt cx="0" cy="0"/>
        </a:xfrm>
      </p:grpSpPr>
      <p:sp>
        <p:nvSpPr>
          <p:cNvPr id="100" name="Google Shape;100;p1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x">
  <p:cSld name="TITLE_AND_BODY">
    <p:spTree>
      <p:nvGrpSpPr>
        <p:cNvPr id="1" name="Shape 101"/>
        <p:cNvGrpSpPr/>
        <p:nvPr/>
      </p:nvGrpSpPr>
      <p:grpSpPr>
        <a:xfrm>
          <a:off x="0" y="0"/>
          <a:ext cx="0" cy="0"/>
          <a:chOff x="0" y="0"/>
          <a:chExt cx="0" cy="0"/>
        </a:xfrm>
      </p:grpSpPr>
      <p:pic>
        <p:nvPicPr>
          <p:cNvPr id="102" name="Google Shape;102;p18"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03" name="Google Shape;103;p18"/>
          <p:cNvSpPr/>
          <p:nvPr/>
        </p:nvSpPr>
        <p:spPr>
          <a:xfrm>
            <a:off x="-2584" y="4192129"/>
            <a:ext cx="13010100" cy="2423700"/>
          </a:xfrm>
          <a:prstGeom prst="rect">
            <a:avLst/>
          </a:prstGeom>
          <a:solidFill>
            <a:srgbClr val="FFFFFF">
              <a:alpha val="85098"/>
            </a:srgbClr>
          </a:solidFill>
          <a:ln>
            <a:noFill/>
          </a:ln>
          <a:effectLst>
            <a:outerShdw blurRad="152400" dist="150446" dir="5400000" rotWithShape="0">
              <a:srgbClr val="000000">
                <a:alpha val="5803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04" name="Google Shape;104;p18"/>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5" name="Google Shape;105;p18"/>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Autofit/>
          </a:bodyPr>
          <a:lstStyle>
            <a:lvl1pPr marL="457200" lvl="0" indent="-228600" algn="ctr">
              <a:lnSpc>
                <a:spcPct val="100000"/>
              </a:lnSpc>
              <a:spcBef>
                <a:spcPts val="0"/>
              </a:spcBef>
              <a:spcAft>
                <a:spcPts val="0"/>
              </a:spcAft>
              <a:buClr>
                <a:srgbClr val="000000"/>
              </a:buClr>
              <a:buSzPts val="3200"/>
              <a:buNone/>
              <a:defRPr sz="3200"/>
            </a:lvl1pPr>
            <a:lvl2pPr marL="914400" lvl="1" indent="-228600" algn="ctr">
              <a:lnSpc>
                <a:spcPct val="100000"/>
              </a:lnSpc>
              <a:spcBef>
                <a:spcPts val="0"/>
              </a:spcBef>
              <a:spcAft>
                <a:spcPts val="0"/>
              </a:spcAft>
              <a:buClr>
                <a:srgbClr val="000000"/>
              </a:buClr>
              <a:buSzPts val="3200"/>
              <a:buNone/>
              <a:defRPr sz="3200"/>
            </a:lvl2pPr>
            <a:lvl3pPr marL="1371600" lvl="2" indent="-228600" algn="ctr">
              <a:lnSpc>
                <a:spcPct val="100000"/>
              </a:lnSpc>
              <a:spcBef>
                <a:spcPts val="0"/>
              </a:spcBef>
              <a:spcAft>
                <a:spcPts val="0"/>
              </a:spcAft>
              <a:buClr>
                <a:srgbClr val="000000"/>
              </a:buClr>
              <a:buSzPts val="3200"/>
              <a:buNone/>
              <a:defRPr sz="3200"/>
            </a:lvl3pPr>
            <a:lvl4pPr marL="1828800" lvl="3" indent="-228600" algn="ctr">
              <a:lnSpc>
                <a:spcPct val="100000"/>
              </a:lnSpc>
              <a:spcBef>
                <a:spcPts val="0"/>
              </a:spcBef>
              <a:spcAft>
                <a:spcPts val="0"/>
              </a:spcAft>
              <a:buClr>
                <a:srgbClr val="000000"/>
              </a:buClr>
              <a:buSzPts val="3200"/>
              <a:buNone/>
              <a:defRPr sz="3200"/>
            </a:lvl4pPr>
            <a:lvl5pPr marL="2286000" lvl="4" indent="-228600" algn="ctr">
              <a:lnSpc>
                <a:spcPct val="100000"/>
              </a:lnSpc>
              <a:spcBef>
                <a:spcPts val="0"/>
              </a:spcBef>
              <a:spcAft>
                <a:spcPts val="0"/>
              </a:spcAft>
              <a:buClr>
                <a:srgbClr val="000000"/>
              </a:buClr>
              <a:buSzPts val="3200"/>
              <a:buNone/>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06" name="Google Shape;106;p18"/>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09" name="Google Shape;109;p1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0" name="Google Shape;110;p1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1" name="Google Shape;111;p1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2" name="Google Shape;112;p1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113"/>
        <p:cNvGrpSpPr/>
        <p:nvPr/>
      </p:nvGrpSpPr>
      <p:grpSpPr>
        <a:xfrm>
          <a:off x="0" y="0"/>
          <a:ext cx="0" cy="0"/>
          <a:chOff x="0" y="0"/>
          <a:chExt cx="0" cy="0"/>
        </a:xfrm>
      </p:grpSpPr>
      <p:sp>
        <p:nvSpPr>
          <p:cNvPr id="114" name="Google Shape;114;p2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15" name="Google Shape;115;p2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16" name="Google Shape;116;p2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17" name="Google Shape;117;p2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18" name="Google Shape;118;p2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19" name="Google Shape;119;p2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2" name="Google Shape;122;p2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23" name="Google Shape;123;p2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4" name="Google Shape;124;p2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25" name="Google Shape;125;p21"/>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タイトル（上）">
  <p:cSld name="タイトル（上）">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 name="Google Shape;22;p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126"/>
        <p:cNvGrpSpPr/>
        <p:nvPr/>
      </p:nvGrpSpPr>
      <p:grpSpPr>
        <a:xfrm>
          <a:off x="0" y="0"/>
          <a:ext cx="0" cy="0"/>
          <a:chOff x="0" y="0"/>
          <a:chExt cx="0" cy="0"/>
        </a:xfrm>
      </p:grpSpPr>
      <p:sp>
        <p:nvSpPr>
          <p:cNvPr id="127" name="Google Shape;127;p2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128" name="Google Shape;128;p2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129" name="Google Shape;129;p2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130" name="Google Shape;130;p2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1" name="Google Shape;131;p2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2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 name="Google Shape;136;p2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37" name="Google Shape;137;p23"/>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6" sy="99996" flip="none" algn="tl"/>
        </a:blipFill>
        <a:effectLst/>
      </p:bgPr>
    </p:bg>
    <p:spTree>
      <p:nvGrpSpPr>
        <p:cNvPr id="1"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0" name="Google Shape;140;p24"/>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1"/>
              </a:srgbClr>
            </a:outerShdw>
          </a:effectLst>
        </p:spPr>
      </p:sp>
      <p:sp>
        <p:nvSpPr>
          <p:cNvPr id="141" name="Google Shape;141;p24"/>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a:lnSpc>
                <a:spcPct val="60000"/>
              </a:lnSpc>
              <a:spcBef>
                <a:spcPts val="0"/>
              </a:spcBef>
              <a:spcAft>
                <a:spcPts val="0"/>
              </a:spcAft>
              <a:buClr>
                <a:srgbClr val="DF1F00"/>
              </a:buClr>
              <a:buSzPts val="4800"/>
              <a:buFont typeface="Arial"/>
              <a:buNone/>
              <a:defRPr sz="4800">
                <a:solidFill>
                  <a:srgbClr val="DF1F00"/>
                </a:solidFill>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143" name="Google Shape;143;p24"/>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228600" algn="l">
              <a:lnSpc>
                <a:spcPct val="100000"/>
              </a:lnSpc>
              <a:spcBef>
                <a:spcPts val="2400"/>
              </a:spcBef>
              <a:spcAft>
                <a:spcPts val="0"/>
              </a:spcAft>
              <a:buClr>
                <a:srgbClr val="000000"/>
              </a:buClr>
              <a:buSzPts val="1350"/>
              <a:buNone/>
              <a:defRPr/>
            </a:lvl6pPr>
            <a:lvl7pPr marL="3200400" lvl="6" indent="-228600" algn="l">
              <a:lnSpc>
                <a:spcPct val="100000"/>
              </a:lnSpc>
              <a:spcBef>
                <a:spcPts val="2400"/>
              </a:spcBef>
              <a:spcAft>
                <a:spcPts val="0"/>
              </a:spcAft>
              <a:buClr>
                <a:srgbClr val="000000"/>
              </a:buClr>
              <a:buSzPts val="1350"/>
              <a:buNone/>
              <a:defRPr/>
            </a:lvl7pPr>
            <a:lvl8pPr marL="3657600" lvl="7" indent="-228600" algn="l">
              <a:lnSpc>
                <a:spcPct val="100000"/>
              </a:lnSpc>
              <a:spcBef>
                <a:spcPts val="2400"/>
              </a:spcBef>
              <a:spcAft>
                <a:spcPts val="0"/>
              </a:spcAft>
              <a:buClr>
                <a:srgbClr val="000000"/>
              </a:buClr>
              <a:buSzPts val="1350"/>
              <a:buNone/>
              <a:defRPr/>
            </a:lvl8pPr>
            <a:lvl9pPr marL="4114800" lvl="8" indent="-228600" algn="l">
              <a:lnSpc>
                <a:spcPct val="100000"/>
              </a:lnSpc>
              <a:spcBef>
                <a:spcPts val="2400"/>
              </a:spcBef>
              <a:spcAft>
                <a:spcPts val="0"/>
              </a:spcAft>
              <a:buClr>
                <a:srgbClr val="000000"/>
              </a:buClr>
              <a:buSzPts val="1350"/>
              <a:buNone/>
              <a:defRPr/>
            </a:lvl9pPr>
          </a:lstStyle>
          <a:p>
            <a:endParaRPr/>
          </a:p>
        </p:txBody>
      </p:sp>
      <p:sp>
        <p:nvSpPr>
          <p:cNvPr id="144" name="Google Shape;144;p2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タイトル&amp;箇条書き 1">
  <p:cSld name="タイトル&amp;箇条書き 5">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47" name="Google Shape;147;p2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48" name="Google Shape;148;p2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57" name="Google Shape;157;p2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58" name="Google Shape;158;p27"/>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9" name="Google Shape;159;p2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60" name="Google Shape;160;p27"/>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7" sy="99997" flip="none" algn="tl"/>
        </a:blipFill>
        <a:effectLst/>
      </p:bgPr>
    </p:bg>
    <p:spTree>
      <p:nvGrpSpPr>
        <p:cNvPr id="1" name="Shape 161"/>
        <p:cNvGrpSpPr/>
        <p:nvPr/>
      </p:nvGrpSpPr>
      <p:grpSpPr>
        <a:xfrm>
          <a:off x="0" y="0"/>
          <a:ext cx="0" cy="0"/>
          <a:chOff x="0" y="0"/>
          <a:chExt cx="0" cy="0"/>
        </a:xfrm>
      </p:grpSpPr>
      <p:sp>
        <p:nvSpPr>
          <p:cNvPr id="162" name="Google Shape;162;p28"/>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63" name="Google Shape;163;p28"/>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4" name="Google Shape;164;p2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5" name="Google Shape;165;p2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タイトル&amp;箇条書き(右よせ）" type="tx">
  <p:cSld name="TITLE_AND_BODY">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solidFill>
                  <a:srgbClr val="424242"/>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68" name="Google Shape;168;p29"/>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lvl="0" indent="-228600" algn="l" rtl="0">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marL="914400" lvl="1" indent="-228600" algn="l" rtl="0">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marL="1371600" lvl="2" indent="-419100" algn="l" rtl="0">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69" name="Google Shape;169;p29"/>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0" name="Google Shape;170;p29"/>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71" name="Google Shape;171;p29" descr="fujisakura.jpg"/>
          <p:cNvPicPr preferRelativeResize="0"/>
          <p:nvPr/>
        </p:nvPicPr>
        <p:blipFill rotWithShape="1">
          <a:blip r:embed="rId2">
            <a:alphaModFix/>
          </a:blip>
          <a:srcRect l="30077" r="57425"/>
          <a:stretch/>
        </p:blipFill>
        <p:spPr>
          <a:xfrm>
            <a:off x="-5438" y="4"/>
            <a:ext cx="1624963" cy="9753602"/>
          </a:xfrm>
          <a:prstGeom prst="rect">
            <a:avLst/>
          </a:prstGeom>
          <a:noFill/>
          <a:ln>
            <a:noFill/>
          </a:ln>
        </p:spPr>
      </p:pic>
      <p:sp>
        <p:nvSpPr>
          <p:cNvPr id="172" name="Google Shape;172;p29"/>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73" name="Google Shape;173;p29"/>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4"/>
        <p:cNvGrpSpPr/>
        <p:nvPr/>
      </p:nvGrpSpPr>
      <p:grpSpPr>
        <a:xfrm>
          <a:off x="0" y="0"/>
          <a:ext cx="0" cy="0"/>
          <a:chOff x="0" y="0"/>
          <a:chExt cx="0" cy="0"/>
        </a:xfrm>
      </p:grpSpPr>
      <p:sp>
        <p:nvSpPr>
          <p:cNvPr id="175" name="Google Shape;175;p30"/>
          <p:cNvSpPr txBox="1">
            <a:spLocks noGrp="1"/>
          </p:cNvSpPr>
          <p:nvPr>
            <p:ph type="sldNum" idx="12"/>
          </p:nvPr>
        </p:nvSpPr>
        <p:spPr>
          <a:xfrm>
            <a:off x="6272021" y="925195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タイトル &amp; サブタイトル" type="title">
  <p:cSld name="TITLE">
    <p:spTree>
      <p:nvGrpSpPr>
        <p:cNvPr id="1" name="Shape 176"/>
        <p:cNvGrpSpPr/>
        <p:nvPr/>
      </p:nvGrpSpPr>
      <p:grpSpPr>
        <a:xfrm>
          <a:off x="0" y="0"/>
          <a:ext cx="0" cy="0"/>
          <a:chOff x="0" y="0"/>
          <a:chExt cx="0" cy="0"/>
        </a:xfrm>
      </p:grpSpPr>
      <p:pic>
        <p:nvPicPr>
          <p:cNvPr id="177" name="Google Shape;177;p31" descr="fujisakura.jpg"/>
          <p:cNvPicPr preferRelativeResize="0"/>
          <p:nvPr/>
        </p:nvPicPr>
        <p:blipFill rotWithShape="1">
          <a:blip r:embed="rId2">
            <a:alphaModFix/>
          </a:blip>
          <a:srcRect/>
          <a:stretch/>
        </p:blipFill>
        <p:spPr>
          <a:xfrm>
            <a:off x="0" y="0"/>
            <a:ext cx="13004800" cy="9753600"/>
          </a:xfrm>
          <a:prstGeom prst="rect">
            <a:avLst/>
          </a:prstGeom>
          <a:noFill/>
          <a:ln>
            <a:noFill/>
          </a:ln>
        </p:spPr>
      </p:pic>
      <p:sp>
        <p:nvSpPr>
          <p:cNvPr id="178" name="Google Shape;178;p31"/>
          <p:cNvSpPr/>
          <p:nvPr/>
        </p:nvSpPr>
        <p:spPr>
          <a:xfrm>
            <a:off x="-2584" y="4192129"/>
            <a:ext cx="13010100" cy="2423700"/>
          </a:xfrm>
          <a:prstGeom prst="rect">
            <a:avLst/>
          </a:prstGeom>
          <a:solidFill>
            <a:srgbClr val="FFFFFF">
              <a:alpha val="85100"/>
            </a:srgbClr>
          </a:solidFill>
          <a:ln>
            <a:noFill/>
          </a:ln>
          <a:effectLst>
            <a:outerShdw blurRad="152400" dist="150446" dir="5400000" rotWithShape="0">
              <a:srgbClr val="000000">
                <a:alpha val="5804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9" name="Google Shape;179;p31"/>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DF1F00"/>
              </a:buClr>
              <a:buSzPts val="6400"/>
              <a:buFont typeface="Arial"/>
              <a:buNone/>
              <a:defRPr>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0" name="Google Shape;180;p31"/>
          <p:cNvSpPr txBox="1">
            <a:spLocks noGrp="1"/>
          </p:cNvSpPr>
          <p:nvPr>
            <p:ph type="body" idx="1"/>
          </p:nvPr>
        </p:nvSpPr>
        <p:spPr>
          <a:xfrm>
            <a:off x="1270000" y="7260956"/>
            <a:ext cx="10464900" cy="1881900"/>
          </a:xfrm>
          <a:prstGeom prst="rect">
            <a:avLst/>
          </a:prstGeom>
          <a:solidFill>
            <a:srgbClr val="FFFFFF">
              <a:alpha val="85100"/>
            </a:srgbClr>
          </a:solidFill>
          <a:ln>
            <a:noFill/>
          </a:ln>
        </p:spPr>
        <p:txBody>
          <a:bodyPr spcFirstLastPara="1" wrap="square" lIns="254000" tIns="254000" rIns="254000" bIns="2540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1" name="Google Shape;181;p31"/>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84" name="Google Shape;184;p32"/>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1800"/>
              <a:buNone/>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85" name="Google Shape;185;p3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86" name="Google Shape;186;p3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7" name="Google Shape;187;p3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4"/>
        <p:cNvGrpSpPr/>
        <p:nvPr/>
      </p:nvGrpSpPr>
      <p:grpSpPr>
        <a:xfrm>
          <a:off x="0" y="0"/>
          <a:ext cx="0" cy="0"/>
          <a:chOff x="0" y="0"/>
          <a:chExt cx="0" cy="0"/>
        </a:xfrm>
      </p:grpSpPr>
      <p:sp>
        <p:nvSpPr>
          <p:cNvPr id="25" name="Google Shape;25;p4"/>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1"/>
              </a:srgbClr>
            </a:outerShdw>
          </a:effectLst>
        </p:spPr>
      </p:sp>
      <p:sp>
        <p:nvSpPr>
          <p:cNvPr id="26" name="Google Shape;26;p4"/>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27" name="Google Shape;27;p4"/>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a:lnSpc>
                <a:spcPct val="100000"/>
              </a:lnSpc>
              <a:spcBef>
                <a:spcPts val="1600"/>
              </a:spcBef>
              <a:spcAft>
                <a:spcPts val="0"/>
              </a:spcAft>
              <a:buClr>
                <a:srgbClr val="000000"/>
              </a:buClr>
              <a:buSzPts val="1350"/>
              <a:buChar char="•"/>
              <a:defRPr/>
            </a:lvl1pPr>
            <a:lvl2pPr marL="914400" lvl="1" indent="-342900" algn="l">
              <a:lnSpc>
                <a:spcPct val="100000"/>
              </a:lnSpc>
              <a:spcBef>
                <a:spcPts val="1600"/>
              </a:spcBef>
              <a:spcAft>
                <a:spcPts val="0"/>
              </a:spcAft>
              <a:buClr>
                <a:srgbClr val="000000"/>
              </a:buClr>
              <a:buSzPts val="1800"/>
              <a:buFont typeface="Arial"/>
              <a:buChar char="•"/>
              <a:defRPr sz="2400"/>
            </a:lvl2pPr>
            <a:lvl3pPr marL="1371600" lvl="2" indent="-342900" algn="l">
              <a:lnSpc>
                <a:spcPct val="100000"/>
              </a:lnSpc>
              <a:spcBef>
                <a:spcPts val="1600"/>
              </a:spcBef>
              <a:spcAft>
                <a:spcPts val="0"/>
              </a:spcAft>
              <a:buClr>
                <a:srgbClr val="000000"/>
              </a:buClr>
              <a:buSzPts val="1800"/>
              <a:buFont typeface="Arial"/>
              <a:buChar char="•"/>
              <a:defRPr sz="2400"/>
            </a:lvl3pPr>
            <a:lvl4pPr marL="1828800" lvl="3" indent="-342900" algn="l">
              <a:lnSpc>
                <a:spcPct val="100000"/>
              </a:lnSpc>
              <a:spcBef>
                <a:spcPts val="1600"/>
              </a:spcBef>
              <a:spcAft>
                <a:spcPts val="0"/>
              </a:spcAft>
              <a:buClr>
                <a:srgbClr val="000000"/>
              </a:buClr>
              <a:buSzPts val="1800"/>
              <a:buFont typeface="Arial"/>
              <a:buChar char="•"/>
              <a:defRPr sz="2400"/>
            </a:lvl4pPr>
            <a:lvl5pPr marL="2286000" lvl="4" indent="-342900" algn="l">
              <a:lnSpc>
                <a:spcPct val="100000"/>
              </a:lnSpc>
              <a:spcBef>
                <a:spcPts val="1600"/>
              </a:spcBef>
              <a:spcAft>
                <a:spcPts val="0"/>
              </a:spcAft>
              <a:buClr>
                <a:srgbClr val="000000"/>
              </a:buClr>
              <a:buSzPts val="1800"/>
              <a:buFont typeface="Arial"/>
              <a:buChar char="•"/>
              <a:defRPr sz="24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9" name="Google Shape;29;p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タイトル（上）">
  <p:cSld name="タイトル（上）">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0" name="Google Shape;190;p3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193" name="Google Shape;193;p34"/>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194" name="Google Shape;194;p3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5" name="Google Shape;195;p3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96" name="Google Shape;196;p34"/>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2">
    <p:bg>
      <p:bgPr>
        <a:blipFill rotWithShape="1">
          <a:blip r:embed="rId2">
            <a:alphaModFix/>
          </a:blip>
          <a:tile tx="0" ty="0" sx="99997" sy="99997" flip="none" algn="tl"/>
        </a:blipFill>
        <a:effectLst/>
      </p:bgPr>
    </p:bg>
    <p:spTree>
      <p:nvGrpSpPr>
        <p:cNvPr id="1" name="Shape 197"/>
        <p:cNvGrpSpPr/>
        <p:nvPr/>
      </p:nvGrpSpPr>
      <p:grpSpPr>
        <a:xfrm>
          <a:off x="0" y="0"/>
          <a:ext cx="0" cy="0"/>
          <a:chOff x="0" y="0"/>
          <a:chExt cx="0" cy="0"/>
        </a:xfrm>
      </p:grpSpPr>
      <p:sp>
        <p:nvSpPr>
          <p:cNvPr id="198" name="Google Shape;198;p3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99" name="Google Shape;199;p35"/>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0" name="Google Shape;200;p3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1" name="Google Shape;201;p3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bg>
      <p:bgPr>
        <a:blipFill rotWithShape="1">
          <a:blip r:embed="rId2">
            <a:alphaModFix/>
          </a:blip>
          <a:tile tx="0" ty="0" sx="99997" sy="99997" flip="none" algn="tl"/>
        </a:blipFill>
        <a:effectLst/>
      </p:bgPr>
    </p:bg>
    <p:spTree>
      <p:nvGrpSpPr>
        <p:cNvPr id="1" name="Shape 202"/>
        <p:cNvGrpSpPr/>
        <p:nvPr/>
      </p:nvGrpSpPr>
      <p:grpSpPr>
        <a:xfrm>
          <a:off x="0" y="0"/>
          <a:ext cx="0" cy="0"/>
          <a:chOff x="0" y="0"/>
          <a:chExt cx="0" cy="0"/>
        </a:xfrm>
      </p:grpSpPr>
      <p:sp>
        <p:nvSpPr>
          <p:cNvPr id="203" name="Google Shape;203;p36"/>
          <p:cNvSpPr/>
          <p:nvPr/>
        </p:nvSpPr>
        <p:spPr>
          <a:xfrm>
            <a:off x="-15627" y="-1003"/>
            <a:ext cx="13036200" cy="92970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04" name="Google Shape;204;p3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05" name="Google Shape;205;p3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06" name="Google Shape;206;p3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07" name="Google Shape;207;p3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8" name="Google Shape;208;p3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タイトル&amp;箇条書き">
  <p:cSld name="タイトル&amp;箇条書き 5">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1" name="Google Shape;211;p3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2" name="Google Shape;212;p37"/>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6">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15" name="Google Shape;215;p3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16" name="Google Shape;216;p3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17" name="Google Shape;217;p3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18" name="Google Shape;218;p3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画像（横長）">
  <p:cSld name="画像（横長）">
    <p:spTree>
      <p:nvGrpSpPr>
        <p:cNvPr id="1" name="Shape 219"/>
        <p:cNvGrpSpPr/>
        <p:nvPr/>
      </p:nvGrpSpPr>
      <p:grpSpPr>
        <a:xfrm>
          <a:off x="0" y="0"/>
          <a:ext cx="0" cy="0"/>
          <a:chOff x="0" y="0"/>
          <a:chExt cx="0" cy="0"/>
        </a:xfrm>
      </p:grpSpPr>
      <p:sp>
        <p:nvSpPr>
          <p:cNvPr id="220" name="Google Shape;220;p39"/>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1" name="Google Shape;221;p39"/>
          <p:cNvSpPr>
            <a:spLocks noGrp="1"/>
          </p:cNvSpPr>
          <p:nvPr>
            <p:ph type="pic" idx="2"/>
          </p:nvPr>
        </p:nvSpPr>
        <p:spPr>
          <a:xfrm>
            <a:off x="381856" y="114242"/>
            <a:ext cx="12228300" cy="8156400"/>
          </a:xfrm>
          <a:prstGeom prst="rect">
            <a:avLst/>
          </a:prstGeom>
          <a:noFill/>
          <a:ln>
            <a:noFill/>
          </a:ln>
        </p:spPr>
      </p:sp>
      <p:sp>
        <p:nvSpPr>
          <p:cNvPr id="222" name="Google Shape;222;p39"/>
          <p:cNvSpPr txBox="1">
            <a:spLocks noGrp="1"/>
          </p:cNvSpPr>
          <p:nvPr>
            <p:ph type="title"/>
          </p:nvPr>
        </p:nvSpPr>
        <p:spPr>
          <a:xfrm>
            <a:off x="1270000" y="7529485"/>
            <a:ext cx="10464900" cy="1019700"/>
          </a:xfrm>
          <a:prstGeom prst="rect">
            <a:avLst/>
          </a:prstGeom>
          <a:noFill/>
          <a:ln>
            <a:noFill/>
          </a:ln>
        </p:spPr>
        <p:txBody>
          <a:bodyPr spcFirstLastPara="1" wrap="square" lIns="50800" tIns="50800" rIns="50800" bIns="50800" anchor="b" anchorCtr="0">
            <a:no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23" name="Google Shape;223;p39"/>
          <p:cNvSpPr txBox="1">
            <a:spLocks noGrp="1"/>
          </p:cNvSpPr>
          <p:nvPr>
            <p:ph type="body" idx="1"/>
          </p:nvPr>
        </p:nvSpPr>
        <p:spPr>
          <a:xfrm>
            <a:off x="1270000" y="8766416"/>
            <a:ext cx="10464900" cy="8745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24" name="Google Shape;224;p3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画像（縦長）">
  <p:cSld name="画像（縦長）">
    <p:bg>
      <p:bgPr>
        <a:blipFill rotWithShape="1">
          <a:blip r:embed="rId2">
            <a:alphaModFix/>
          </a:blip>
          <a:tile tx="0" ty="0" sx="99997" sy="99997" flip="none" algn="tl"/>
        </a:blipFill>
        <a:effectLst/>
      </p:bgPr>
    </p:bg>
    <p:spTree>
      <p:nvGrpSpPr>
        <p:cNvPr id="1" name="Shape 225"/>
        <p:cNvGrpSpPr/>
        <p:nvPr/>
      </p:nvGrpSpPr>
      <p:grpSpPr>
        <a:xfrm>
          <a:off x="0" y="0"/>
          <a:ext cx="0" cy="0"/>
          <a:chOff x="0" y="0"/>
          <a:chExt cx="0" cy="0"/>
        </a:xfrm>
      </p:grpSpPr>
      <p:sp>
        <p:nvSpPr>
          <p:cNvPr id="226" name="Google Shape;226;p4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27" name="Google Shape;227;p40"/>
          <p:cNvSpPr>
            <a:spLocks noGrp="1"/>
          </p:cNvSpPr>
          <p:nvPr>
            <p:ph type="pic" idx="2"/>
          </p:nvPr>
        </p:nvSpPr>
        <p:spPr>
          <a:xfrm>
            <a:off x="3172417" y="635000"/>
            <a:ext cx="12357000" cy="8238000"/>
          </a:xfrm>
          <a:prstGeom prst="rect">
            <a:avLst/>
          </a:prstGeom>
          <a:noFill/>
          <a:ln>
            <a:noFill/>
          </a:ln>
          <a:effectLst>
            <a:outerShdw blurRad="127000" dist="114245" dir="5400000" rotWithShape="0">
              <a:srgbClr val="000000">
                <a:alpha val="49410"/>
              </a:srgbClr>
            </a:outerShdw>
          </a:effectLst>
        </p:spPr>
      </p:sp>
      <p:sp>
        <p:nvSpPr>
          <p:cNvPr id="228" name="Google Shape;228;p40"/>
          <p:cNvSpPr/>
          <p:nvPr/>
        </p:nvSpPr>
        <p:spPr>
          <a:xfrm>
            <a:off x="599644" y="618569"/>
            <a:ext cx="6293700" cy="8229600"/>
          </a:xfrm>
          <a:prstGeom prst="rect">
            <a:avLst/>
          </a:prstGeom>
          <a:solidFill>
            <a:srgbClr val="FFFFFF">
              <a:alpha val="96470"/>
            </a:srgbClr>
          </a:solidFill>
          <a:ln>
            <a:noFill/>
          </a:ln>
          <a:effectLst>
            <a:outerShdw blurRad="127000" dist="114245"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9" name="Google Shape;229;p40"/>
          <p:cNvSpPr txBox="1">
            <a:spLocks noGrp="1"/>
          </p:cNvSpPr>
          <p:nvPr>
            <p:ph type="title"/>
          </p:nvPr>
        </p:nvSpPr>
        <p:spPr>
          <a:xfrm>
            <a:off x="729335" y="903529"/>
            <a:ext cx="6028200" cy="2415600"/>
          </a:xfrm>
          <a:prstGeom prst="rect">
            <a:avLst/>
          </a:prstGeom>
          <a:noFill/>
          <a:ln>
            <a:noFill/>
          </a:ln>
        </p:spPr>
        <p:txBody>
          <a:bodyPr spcFirstLastPara="1" wrap="square" lIns="50800" tIns="50800" rIns="50800" bIns="50800" anchor="b" anchorCtr="0">
            <a:noAutofit/>
          </a:bodyPr>
          <a:lstStyle>
            <a:lvl1pPr lvl="0" algn="ctr" rtl="0">
              <a:lnSpc>
                <a:spcPct val="60000"/>
              </a:lnSpc>
              <a:spcBef>
                <a:spcPts val="0"/>
              </a:spcBef>
              <a:spcAft>
                <a:spcPts val="0"/>
              </a:spcAft>
              <a:buClr>
                <a:srgbClr val="DF1F00"/>
              </a:buClr>
              <a:buSzPts val="4800"/>
              <a:buFont typeface="Arial"/>
              <a:buNone/>
              <a:defRPr sz="4800">
                <a:solidFill>
                  <a:srgbClr val="DF1F00"/>
                </a:solidFill>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30" name="Google Shape;230;p40"/>
          <p:cNvSpPr txBox="1">
            <a:spLocks noGrp="1"/>
          </p:cNvSpPr>
          <p:nvPr>
            <p:ph type="body" idx="1"/>
          </p:nvPr>
        </p:nvSpPr>
        <p:spPr>
          <a:xfrm>
            <a:off x="952500" y="4119320"/>
            <a:ext cx="5334000" cy="44286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1800"/>
              <a:buNone/>
              <a:defRPr/>
            </a:lvl1pPr>
            <a:lvl2pPr marL="914400" lvl="1" indent="-228600" algn="ctr" rtl="0">
              <a:lnSpc>
                <a:spcPct val="100000"/>
              </a:lnSpc>
              <a:spcBef>
                <a:spcPts val="0"/>
              </a:spcBef>
              <a:spcAft>
                <a:spcPts val="0"/>
              </a:spcAft>
              <a:buClr>
                <a:srgbClr val="000000"/>
              </a:buClr>
              <a:buSzPts val="1800"/>
              <a:buNone/>
              <a:defRPr/>
            </a:lvl2pPr>
            <a:lvl3pPr marL="1371600" lvl="2" indent="-228600" algn="ctr" rtl="0">
              <a:lnSpc>
                <a:spcPct val="100000"/>
              </a:lnSpc>
              <a:spcBef>
                <a:spcPts val="0"/>
              </a:spcBef>
              <a:spcAft>
                <a:spcPts val="0"/>
              </a:spcAft>
              <a:buClr>
                <a:srgbClr val="000000"/>
              </a:buClr>
              <a:buSzPts val="1800"/>
              <a:buNone/>
              <a:defRPr/>
            </a:lvl3pPr>
            <a:lvl4pPr marL="1828800" lvl="3" indent="-228600" algn="ctr" rtl="0">
              <a:lnSpc>
                <a:spcPct val="100000"/>
              </a:lnSpc>
              <a:spcBef>
                <a:spcPts val="0"/>
              </a:spcBef>
              <a:spcAft>
                <a:spcPts val="0"/>
              </a:spcAft>
              <a:buClr>
                <a:srgbClr val="000000"/>
              </a:buClr>
              <a:buSzPts val="1800"/>
              <a:buNone/>
              <a:defRPr/>
            </a:lvl4pPr>
            <a:lvl5pPr marL="2286000" lvl="4" indent="-228600" algn="ctr" rtl="0">
              <a:lnSpc>
                <a:spcPct val="100000"/>
              </a:lnSpc>
              <a:spcBef>
                <a:spcPts val="0"/>
              </a:spcBef>
              <a:spcAft>
                <a:spcPts val="0"/>
              </a:spcAft>
              <a:buClr>
                <a:srgbClr val="000000"/>
              </a:buClr>
              <a:buSzPts val="1800"/>
              <a:buNone/>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1" name="Google Shape;231;p4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箇条書き">
  <p:cSld name="箇条書き">
    <p:bg>
      <p:bgPr>
        <a:blipFill rotWithShape="1">
          <a:blip r:embed="rId2">
            <a:alphaModFix/>
          </a:blip>
          <a:tile tx="0" ty="0" sx="99997" sy="99997" flip="none" algn="tl"/>
        </a:blipFill>
        <a:effectLst/>
      </p:bgPr>
    </p:bg>
    <p:spTree>
      <p:nvGrpSpPr>
        <p:cNvPr id="1" name="Shape 232"/>
        <p:cNvGrpSpPr/>
        <p:nvPr/>
      </p:nvGrpSpPr>
      <p:grpSpPr>
        <a:xfrm>
          <a:off x="0" y="0"/>
          <a:ext cx="0" cy="0"/>
          <a:chOff x="0" y="0"/>
          <a:chExt cx="0" cy="0"/>
        </a:xfrm>
      </p:grpSpPr>
      <p:sp>
        <p:nvSpPr>
          <p:cNvPr id="233" name="Google Shape;233;p41"/>
          <p:cNvSpPr/>
          <p:nvPr/>
        </p:nvSpPr>
        <p:spPr>
          <a:xfrm>
            <a:off x="-15627" y="457519"/>
            <a:ext cx="13036200" cy="8838600"/>
          </a:xfrm>
          <a:prstGeom prst="rect">
            <a:avLst/>
          </a:prstGeom>
          <a:solidFill>
            <a:srgbClr val="FFFFFF">
              <a:alpha val="9020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34" name="Google Shape;234;p41"/>
          <p:cNvSpPr txBox="1">
            <a:spLocks noGrp="1"/>
          </p:cNvSpPr>
          <p:nvPr>
            <p:ph type="body" idx="1"/>
          </p:nvPr>
        </p:nvSpPr>
        <p:spPr>
          <a:xfrm>
            <a:off x="952500" y="1153762"/>
            <a:ext cx="11099700" cy="77361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35" name="Google Shape;235;p41"/>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36" name="Google Shape;236;p4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タイトル、箇条書き、画像">
  <p:cSld name="タイトル、箇条書き、画像">
    <p:spTree>
      <p:nvGrpSpPr>
        <p:cNvPr id="1" name="Shape 237"/>
        <p:cNvGrpSpPr/>
        <p:nvPr/>
      </p:nvGrpSpPr>
      <p:grpSpPr>
        <a:xfrm>
          <a:off x="0" y="0"/>
          <a:ext cx="0" cy="0"/>
          <a:chOff x="0" y="0"/>
          <a:chExt cx="0" cy="0"/>
        </a:xfrm>
      </p:grpSpPr>
      <p:sp>
        <p:nvSpPr>
          <p:cNvPr id="238" name="Google Shape;238;p42"/>
          <p:cNvSpPr>
            <a:spLocks noGrp="1"/>
          </p:cNvSpPr>
          <p:nvPr>
            <p:ph type="pic" idx="2"/>
          </p:nvPr>
        </p:nvSpPr>
        <p:spPr>
          <a:xfrm>
            <a:off x="4533900" y="2603500"/>
            <a:ext cx="9429600" cy="6286500"/>
          </a:xfrm>
          <a:prstGeom prst="rect">
            <a:avLst/>
          </a:prstGeom>
          <a:noFill/>
          <a:ln>
            <a:noFill/>
          </a:ln>
          <a:effectLst>
            <a:outerShdw blurRad="139700" dist="81340" dir="5400000" rotWithShape="0">
              <a:srgbClr val="000000">
                <a:alpha val="49410"/>
              </a:srgbClr>
            </a:outerShdw>
          </a:effectLst>
        </p:spPr>
      </p:sp>
      <p:sp>
        <p:nvSpPr>
          <p:cNvPr id="239" name="Google Shape;239;p42"/>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0" name="Google Shape;240;p4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1" name="Google Shape;241;p42"/>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2" name="Google Shape;242;p4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3" name="Google Shape;243;p42"/>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タイトル（中央）">
  <p:cSld name="タイトル（中央）">
    <p:bg>
      <p:bgPr>
        <a:blipFill rotWithShape="1">
          <a:blip r:embed="rId2">
            <a:alphaModFix/>
          </a:blip>
          <a:tile tx="0" ty="0" sx="99996" sy="99996" flip="none" algn="tl"/>
        </a:blipFill>
        <a:effectLst/>
      </p:bgPr>
    </p:bg>
    <p:spTree>
      <p:nvGrpSpPr>
        <p:cNvPr id="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4" name="Google Shape;34;p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5" name="Google Shape;35;p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タイトル、箇条書き、画像 2画像">
  <p:cSld name="タイトル、箇条書き、画像 2画像">
    <p:spTree>
      <p:nvGrpSpPr>
        <p:cNvPr id="1" name="Shape 244"/>
        <p:cNvGrpSpPr/>
        <p:nvPr/>
      </p:nvGrpSpPr>
      <p:grpSpPr>
        <a:xfrm>
          <a:off x="0" y="0"/>
          <a:ext cx="0" cy="0"/>
          <a:chOff x="0" y="0"/>
          <a:chExt cx="0" cy="0"/>
        </a:xfrm>
      </p:grpSpPr>
      <p:sp>
        <p:nvSpPr>
          <p:cNvPr id="245" name="Google Shape;245;p43"/>
          <p:cNvSpPr>
            <a:spLocks noGrp="1"/>
          </p:cNvSpPr>
          <p:nvPr>
            <p:ph type="pic" idx="2"/>
          </p:nvPr>
        </p:nvSpPr>
        <p:spPr>
          <a:xfrm>
            <a:off x="4533900" y="2400300"/>
            <a:ext cx="9429600" cy="3174900"/>
          </a:xfrm>
          <a:prstGeom prst="rect">
            <a:avLst/>
          </a:prstGeom>
          <a:noFill/>
          <a:ln>
            <a:noFill/>
          </a:ln>
          <a:effectLst>
            <a:outerShdw blurRad="139700" dist="81340" dir="5400000" rotWithShape="0">
              <a:srgbClr val="000000">
                <a:alpha val="49410"/>
              </a:srgbClr>
            </a:outerShdw>
          </a:effectLst>
        </p:spPr>
      </p:sp>
      <p:sp>
        <p:nvSpPr>
          <p:cNvPr id="246" name="Google Shape;246;p43"/>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47" name="Google Shape;247;p43"/>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Autofit/>
          </a:bodyPr>
          <a:lstStyle>
            <a:lvl1pPr marL="457200" lvl="0" indent="-314325" algn="l" rtl="0">
              <a:lnSpc>
                <a:spcPct val="100000"/>
              </a:lnSpc>
              <a:spcBef>
                <a:spcPts val="2400"/>
              </a:spcBef>
              <a:spcAft>
                <a:spcPts val="0"/>
              </a:spcAft>
              <a:buClr>
                <a:srgbClr val="000000"/>
              </a:buClr>
              <a:buSzPts val="1350"/>
              <a:buChar char="•"/>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48" name="Google Shape;248;p43"/>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49" name="Google Shape;249;p4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50" name="Google Shape;250;p43"/>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1" name="Google Shape;251;p43"/>
          <p:cNvSpPr>
            <a:spLocks noGrp="1"/>
          </p:cNvSpPr>
          <p:nvPr>
            <p:ph type="pic" idx="3"/>
          </p:nvPr>
        </p:nvSpPr>
        <p:spPr>
          <a:xfrm>
            <a:off x="4533900" y="5817891"/>
            <a:ext cx="9429600" cy="3174900"/>
          </a:xfrm>
          <a:prstGeom prst="rect">
            <a:avLst/>
          </a:prstGeom>
          <a:noFill/>
          <a:ln>
            <a:noFill/>
          </a:ln>
          <a:effectLst>
            <a:outerShdw blurRad="139700" dist="81340" dir="5400000" rotWithShape="0">
              <a:srgbClr val="000000">
                <a:alpha val="49410"/>
              </a:srgbClr>
            </a:outerShdw>
          </a:effectLst>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引用">
  <p:cSld name="引用">
    <p:spTree>
      <p:nvGrpSpPr>
        <p:cNvPr id="1" name="Shape 252"/>
        <p:cNvGrpSpPr/>
        <p:nvPr/>
      </p:nvGrpSpPr>
      <p:grpSpPr>
        <a:xfrm>
          <a:off x="0" y="0"/>
          <a:ext cx="0" cy="0"/>
          <a:chOff x="0" y="0"/>
          <a:chExt cx="0" cy="0"/>
        </a:xfrm>
      </p:grpSpPr>
      <p:sp>
        <p:nvSpPr>
          <p:cNvPr id="253" name="Google Shape;253;p44"/>
          <p:cNvSpPr txBox="1">
            <a:spLocks noGrp="1"/>
          </p:cNvSpPr>
          <p:nvPr>
            <p:ph type="body" idx="1"/>
          </p:nvPr>
        </p:nvSpPr>
        <p:spPr>
          <a:xfrm>
            <a:off x="1270000" y="8535368"/>
            <a:ext cx="10464900" cy="469800"/>
          </a:xfrm>
          <a:prstGeom prst="rect">
            <a:avLst/>
          </a:prstGeom>
          <a:noFill/>
          <a:ln>
            <a:noFill/>
          </a:ln>
        </p:spPr>
        <p:txBody>
          <a:bodyPr spcFirstLastPara="1" wrap="square" lIns="50800" tIns="50800" rIns="50800" bIns="50800" anchor="t" anchorCtr="0">
            <a:noAutofit/>
          </a:bodyPr>
          <a:lstStyle>
            <a:lvl1pPr marL="457200" lvl="0" indent="-228600" algn="ctr" rtl="0">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4" name="Google Shape;254;p44"/>
          <p:cNvSpPr txBox="1">
            <a:spLocks noGrp="1"/>
          </p:cNvSpPr>
          <p:nvPr>
            <p:ph type="body" idx="2"/>
          </p:nvPr>
        </p:nvSpPr>
        <p:spPr>
          <a:xfrm>
            <a:off x="1270000" y="4267200"/>
            <a:ext cx="10464900" cy="685800"/>
          </a:xfrm>
          <a:prstGeom prst="rect">
            <a:avLst/>
          </a:prstGeom>
          <a:noFill/>
          <a:ln>
            <a:noFill/>
          </a:ln>
        </p:spPr>
        <p:txBody>
          <a:bodyPr spcFirstLastPara="1" wrap="square" lIns="50800" tIns="50800" rIns="50800" bIns="50800" anchor="ctr" anchorCtr="0">
            <a:noAutofit/>
          </a:bodyPr>
          <a:lstStyle>
            <a:lvl1pPr marL="457200" lvl="0" indent="-228600" algn="ctr" rtl="0">
              <a:lnSpc>
                <a:spcPct val="100000"/>
              </a:lnSpc>
              <a:spcBef>
                <a:spcPts val="0"/>
              </a:spcBef>
              <a:spcAft>
                <a:spcPts val="0"/>
              </a:spcAft>
              <a:buClr>
                <a:srgbClr val="000000"/>
              </a:buClr>
              <a:buSzPts val="3800"/>
              <a:buFont typeface="Arial"/>
              <a:buNone/>
              <a:defRPr sz="3800"/>
            </a:lvl1pPr>
            <a:lvl2pPr marL="914400" lvl="1" indent="-314325" algn="l" rtl="0">
              <a:lnSpc>
                <a:spcPct val="100000"/>
              </a:lnSpc>
              <a:spcBef>
                <a:spcPts val="2400"/>
              </a:spcBef>
              <a:spcAft>
                <a:spcPts val="0"/>
              </a:spcAft>
              <a:buClr>
                <a:srgbClr val="000000"/>
              </a:buClr>
              <a:buSzPts val="135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55" name="Google Shape;255;p44"/>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56" name="Google Shape;256;p4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背景写真のみ">
  <p:cSld name="背景写真のみ">
    <p:bg>
      <p:bgPr>
        <a:blipFill rotWithShape="1">
          <a:blip r:embed="rId2">
            <a:alphaModFix/>
          </a:blip>
          <a:tile tx="0" ty="0" sx="99997" sy="99997" flip="none" algn="tl"/>
        </a:blipFill>
        <a:effectLst/>
      </p:bgPr>
    </p:bg>
    <p:spTree>
      <p:nvGrpSpPr>
        <p:cNvPr id="1" name="Shape 257"/>
        <p:cNvGrpSpPr/>
        <p:nvPr/>
      </p:nvGrpSpPr>
      <p:grpSpPr>
        <a:xfrm>
          <a:off x="0" y="0"/>
          <a:ext cx="0" cy="0"/>
          <a:chOff x="0" y="0"/>
          <a:chExt cx="0" cy="0"/>
        </a:xfrm>
      </p:grpSpPr>
      <p:sp>
        <p:nvSpPr>
          <p:cNvPr id="258" name="Google Shape;258;p4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写真">
  <p:cSld name="写真">
    <p:spTree>
      <p:nvGrpSpPr>
        <p:cNvPr id="1" name="Shape 259"/>
        <p:cNvGrpSpPr/>
        <p:nvPr/>
      </p:nvGrpSpPr>
      <p:grpSpPr>
        <a:xfrm>
          <a:off x="0" y="0"/>
          <a:ext cx="0" cy="0"/>
          <a:chOff x="0" y="0"/>
          <a:chExt cx="0" cy="0"/>
        </a:xfrm>
      </p:grpSpPr>
      <p:sp>
        <p:nvSpPr>
          <p:cNvPr id="260" name="Google Shape;260;p46"/>
          <p:cNvSpPr>
            <a:spLocks noGrp="1"/>
          </p:cNvSpPr>
          <p:nvPr>
            <p:ph type="pic" idx="2"/>
          </p:nvPr>
        </p:nvSpPr>
        <p:spPr>
          <a:xfrm>
            <a:off x="-812800" y="0"/>
            <a:ext cx="14622900" cy="9753600"/>
          </a:xfrm>
          <a:prstGeom prst="rect">
            <a:avLst/>
          </a:prstGeom>
          <a:noFill/>
          <a:ln>
            <a:noFill/>
          </a:ln>
        </p:spPr>
      </p:sp>
      <p:sp>
        <p:nvSpPr>
          <p:cNvPr id="261" name="Google Shape;261;p4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2" name="Google Shape;262;p4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7">
    <p:spTree>
      <p:nvGrpSpPr>
        <p:cNvPr id="1" name="Shape 263"/>
        <p:cNvGrpSpPr/>
        <p:nvPr/>
      </p:nvGrpSpPr>
      <p:grpSpPr>
        <a:xfrm>
          <a:off x="0" y="0"/>
          <a:ext cx="0" cy="0"/>
          <a:chOff x="0" y="0"/>
          <a:chExt cx="0" cy="0"/>
        </a:xfrm>
      </p:grpSpPr>
      <p:sp>
        <p:nvSpPr>
          <p:cNvPr id="264" name="Google Shape;264;p47"/>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5800"/>
              <a:buFont typeface="Arial"/>
              <a:buNone/>
              <a:defRPr sz="5800"/>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65" name="Google Shape;265;p47"/>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marL="914400" lvl="1" indent="-228600" algn="l" rtl="0">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marL="1371600" lvl="2"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marL="1828800" lvl="3"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marL="2286000" lvl="4" indent="-381000" algn="l" rtl="0">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66" name="Google Shape;266;p47"/>
          <p:cNvSpPr/>
          <p:nvPr/>
        </p:nvSpPr>
        <p:spPr>
          <a:xfrm>
            <a:off x="12137539" y="8924439"/>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7" name="Google Shape;267;p47"/>
          <p:cNvSpPr/>
          <p:nvPr/>
        </p:nvSpPr>
        <p:spPr>
          <a:xfrm>
            <a:off x="329337"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68" name="Google Shape;268;p47"/>
          <p:cNvSpPr txBox="1">
            <a:spLocks noGrp="1"/>
          </p:cNvSpPr>
          <p:nvPr>
            <p:ph type="sldNum" idx="12"/>
          </p:nvPr>
        </p:nvSpPr>
        <p:spPr>
          <a:xfrm>
            <a:off x="12294727" y="9102239"/>
            <a:ext cx="396900" cy="406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8">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71" name="Google Shape;271;p4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rtl="0">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marL="914400" lvl="1" indent="-320040" algn="l" rtl="0">
              <a:lnSpc>
                <a:spcPct val="100000"/>
              </a:lnSpc>
              <a:spcBef>
                <a:spcPts val="2400"/>
              </a:spcBef>
              <a:spcAft>
                <a:spcPts val="0"/>
              </a:spcAft>
              <a:buClr>
                <a:srgbClr val="000000"/>
              </a:buClr>
              <a:buSzPts val="1440"/>
              <a:buChar char="•"/>
              <a:defRPr/>
            </a:lvl2pPr>
            <a:lvl3pPr marL="1371600" lvl="2" indent="-314325" algn="l" rtl="0">
              <a:lnSpc>
                <a:spcPct val="100000"/>
              </a:lnSpc>
              <a:spcBef>
                <a:spcPts val="2400"/>
              </a:spcBef>
              <a:spcAft>
                <a:spcPts val="0"/>
              </a:spcAft>
              <a:buClr>
                <a:srgbClr val="000000"/>
              </a:buClr>
              <a:buSzPts val="1350"/>
              <a:buChar char="•"/>
              <a:defRPr/>
            </a:lvl3pPr>
            <a:lvl4pPr marL="1828800" lvl="3" indent="-314325" algn="l" rtl="0">
              <a:lnSpc>
                <a:spcPct val="100000"/>
              </a:lnSpc>
              <a:spcBef>
                <a:spcPts val="2400"/>
              </a:spcBef>
              <a:spcAft>
                <a:spcPts val="0"/>
              </a:spcAft>
              <a:buClr>
                <a:srgbClr val="000000"/>
              </a:buClr>
              <a:buSzPts val="1350"/>
              <a:buChar char="•"/>
              <a:defRPr/>
            </a:lvl4pPr>
            <a:lvl5pPr marL="2286000" lvl="4" indent="-314325" algn="l" rtl="0">
              <a:lnSpc>
                <a:spcPct val="100000"/>
              </a:lnSpc>
              <a:spcBef>
                <a:spcPts val="2400"/>
              </a:spcBef>
              <a:spcAft>
                <a:spcPts val="0"/>
              </a:spcAft>
              <a:buClr>
                <a:srgbClr val="000000"/>
              </a:buClr>
              <a:buSzPts val="1350"/>
              <a:buChar char="•"/>
              <a:defRPr/>
            </a:lvl5pPr>
            <a:lvl6pPr marL="2743200" lvl="5" indent="-314325" algn="l" rtl="0">
              <a:lnSpc>
                <a:spcPct val="100000"/>
              </a:lnSpc>
              <a:spcBef>
                <a:spcPts val="2400"/>
              </a:spcBef>
              <a:spcAft>
                <a:spcPts val="0"/>
              </a:spcAft>
              <a:buClr>
                <a:srgbClr val="000000"/>
              </a:buClr>
              <a:buSzPts val="1350"/>
              <a:buChar char="•"/>
              <a:defRPr/>
            </a:lvl6pPr>
            <a:lvl7pPr marL="3200400" lvl="6" indent="-314325" algn="l" rtl="0">
              <a:lnSpc>
                <a:spcPct val="100000"/>
              </a:lnSpc>
              <a:spcBef>
                <a:spcPts val="2400"/>
              </a:spcBef>
              <a:spcAft>
                <a:spcPts val="0"/>
              </a:spcAft>
              <a:buClr>
                <a:srgbClr val="000000"/>
              </a:buClr>
              <a:buSzPts val="1350"/>
              <a:buChar char="•"/>
              <a:defRPr/>
            </a:lvl7pPr>
            <a:lvl8pPr marL="3657600" lvl="7" indent="-314325" algn="l" rtl="0">
              <a:lnSpc>
                <a:spcPct val="100000"/>
              </a:lnSpc>
              <a:spcBef>
                <a:spcPts val="2400"/>
              </a:spcBef>
              <a:spcAft>
                <a:spcPts val="0"/>
              </a:spcAft>
              <a:buClr>
                <a:srgbClr val="000000"/>
              </a:buClr>
              <a:buSzPts val="1350"/>
              <a:buChar char="•"/>
              <a:defRPr/>
            </a:lvl8pPr>
            <a:lvl9pPr marL="4114800" lvl="8" indent="-314325" algn="l" rtl="0">
              <a:lnSpc>
                <a:spcPct val="100000"/>
              </a:lnSpc>
              <a:spcBef>
                <a:spcPts val="2400"/>
              </a:spcBef>
              <a:spcAft>
                <a:spcPts val="0"/>
              </a:spcAft>
              <a:buClr>
                <a:srgbClr val="000000"/>
              </a:buClr>
              <a:buSzPts val="1350"/>
              <a:buChar char="•"/>
              <a:defRPr/>
            </a:lvl9pPr>
          </a:lstStyle>
          <a:p>
            <a:endParaRPr/>
          </a:p>
        </p:txBody>
      </p:sp>
      <p:sp>
        <p:nvSpPr>
          <p:cNvPr id="272" name="Google Shape;272;p4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3" name="Google Shape;273;p4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4" name="Google Shape;274;p4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タイトル&amp;箇条書きのコピー 1">
  <p:cSld name="タイトル&amp;箇条書きのコピー 1">
    <p:spTree>
      <p:nvGrpSpPr>
        <p:cNvPr id="1" name="Shape 275"/>
        <p:cNvGrpSpPr/>
        <p:nvPr/>
      </p:nvGrpSpPr>
      <p:grpSpPr>
        <a:xfrm>
          <a:off x="0" y="0"/>
          <a:ext cx="0" cy="0"/>
          <a:chOff x="0" y="0"/>
          <a:chExt cx="0" cy="0"/>
        </a:xfrm>
      </p:grpSpPr>
      <p:sp>
        <p:nvSpPr>
          <p:cNvPr id="276" name="Google Shape;276;p49"/>
          <p:cNvSpPr txBox="1">
            <a:spLocks noGrp="1"/>
          </p:cNvSpPr>
          <p:nvPr>
            <p:ph type="title"/>
          </p:nvPr>
        </p:nvSpPr>
        <p:spPr>
          <a:xfrm>
            <a:off x="812239" y="-3368"/>
            <a:ext cx="11367600" cy="1625400"/>
          </a:xfrm>
          <a:prstGeom prst="rect">
            <a:avLst/>
          </a:prstGeom>
          <a:noFill/>
          <a:ln>
            <a:noFill/>
          </a:ln>
        </p:spPr>
        <p:txBody>
          <a:bodyPr spcFirstLastPara="1" wrap="square" lIns="50800" tIns="50800" rIns="50800" bIns="50800" anchor="ctr" anchorCtr="0">
            <a:noAutofit/>
          </a:bodyPr>
          <a:lstStyle>
            <a:lvl1pPr lvl="0" algn="ctr" rtl="0">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algn="ctr" rtl="0">
              <a:lnSpc>
                <a:spcPct val="100000"/>
              </a:lnSpc>
              <a:spcBef>
                <a:spcPts val="0"/>
              </a:spcBef>
              <a:spcAft>
                <a:spcPts val="0"/>
              </a:spcAft>
              <a:buClr>
                <a:srgbClr val="424242"/>
              </a:buClr>
              <a:buSzPts val="1800"/>
              <a:buNone/>
              <a:defRPr/>
            </a:lvl2pPr>
            <a:lvl3pPr lvl="2" algn="ctr" rtl="0">
              <a:lnSpc>
                <a:spcPct val="100000"/>
              </a:lnSpc>
              <a:spcBef>
                <a:spcPts val="0"/>
              </a:spcBef>
              <a:spcAft>
                <a:spcPts val="0"/>
              </a:spcAft>
              <a:buClr>
                <a:srgbClr val="424242"/>
              </a:buClr>
              <a:buSzPts val="1800"/>
              <a:buNone/>
              <a:defRPr/>
            </a:lvl3pPr>
            <a:lvl4pPr lvl="3" algn="ctr" rtl="0">
              <a:lnSpc>
                <a:spcPct val="100000"/>
              </a:lnSpc>
              <a:spcBef>
                <a:spcPts val="0"/>
              </a:spcBef>
              <a:spcAft>
                <a:spcPts val="0"/>
              </a:spcAft>
              <a:buClr>
                <a:srgbClr val="424242"/>
              </a:buClr>
              <a:buSzPts val="1800"/>
              <a:buNone/>
              <a:defRPr/>
            </a:lvl4pPr>
            <a:lvl5pPr lvl="4" algn="ctr" rtl="0">
              <a:lnSpc>
                <a:spcPct val="100000"/>
              </a:lnSpc>
              <a:spcBef>
                <a:spcPts val="0"/>
              </a:spcBef>
              <a:spcAft>
                <a:spcPts val="0"/>
              </a:spcAft>
              <a:buClr>
                <a:srgbClr val="424242"/>
              </a:buClr>
              <a:buSzPts val="1800"/>
              <a:buNone/>
              <a:defRPr/>
            </a:lvl5pPr>
            <a:lvl6pPr lvl="5" algn="ctr" rtl="0">
              <a:lnSpc>
                <a:spcPct val="100000"/>
              </a:lnSpc>
              <a:spcBef>
                <a:spcPts val="0"/>
              </a:spcBef>
              <a:spcAft>
                <a:spcPts val="0"/>
              </a:spcAft>
              <a:buClr>
                <a:srgbClr val="424242"/>
              </a:buClr>
              <a:buSzPts val="1800"/>
              <a:buNone/>
              <a:defRPr/>
            </a:lvl6pPr>
            <a:lvl7pPr lvl="6" algn="ctr" rtl="0">
              <a:lnSpc>
                <a:spcPct val="100000"/>
              </a:lnSpc>
              <a:spcBef>
                <a:spcPts val="0"/>
              </a:spcBef>
              <a:spcAft>
                <a:spcPts val="0"/>
              </a:spcAft>
              <a:buClr>
                <a:srgbClr val="424242"/>
              </a:buClr>
              <a:buSzPts val="1800"/>
              <a:buNone/>
              <a:defRPr/>
            </a:lvl7pPr>
            <a:lvl8pPr lvl="7" algn="ctr" rtl="0">
              <a:lnSpc>
                <a:spcPct val="100000"/>
              </a:lnSpc>
              <a:spcBef>
                <a:spcPts val="0"/>
              </a:spcBef>
              <a:spcAft>
                <a:spcPts val="0"/>
              </a:spcAft>
              <a:buClr>
                <a:srgbClr val="424242"/>
              </a:buClr>
              <a:buSzPts val="1800"/>
              <a:buNone/>
              <a:defRPr/>
            </a:lvl8pPr>
            <a:lvl9pPr lvl="8" algn="ctr" rtl="0">
              <a:lnSpc>
                <a:spcPct val="100000"/>
              </a:lnSpc>
              <a:spcBef>
                <a:spcPts val="0"/>
              </a:spcBef>
              <a:spcAft>
                <a:spcPts val="0"/>
              </a:spcAft>
              <a:buClr>
                <a:srgbClr val="424242"/>
              </a:buClr>
              <a:buSzPts val="1800"/>
              <a:buNone/>
              <a:defRPr/>
            </a:lvl9pPr>
          </a:lstStyle>
          <a:p>
            <a:endParaRPr/>
          </a:p>
        </p:txBody>
      </p:sp>
      <p:sp>
        <p:nvSpPr>
          <p:cNvPr id="277" name="Google Shape;277;p49"/>
          <p:cNvSpPr txBox="1">
            <a:spLocks noGrp="1"/>
          </p:cNvSpPr>
          <p:nvPr>
            <p:ph type="body" idx="1"/>
          </p:nvPr>
        </p:nvSpPr>
        <p:spPr>
          <a:xfrm>
            <a:off x="812239" y="2021228"/>
            <a:ext cx="11367600" cy="7293300"/>
          </a:xfrm>
          <a:prstGeom prst="rect">
            <a:avLst/>
          </a:prstGeom>
          <a:noFill/>
          <a:ln>
            <a:noFill/>
          </a:ln>
        </p:spPr>
        <p:txBody>
          <a:bodyPr spcFirstLastPara="1" wrap="square" lIns="50800" tIns="50800" rIns="50800" bIns="50800" anchor="ctr" anchorCtr="0">
            <a:noAutofit/>
          </a:bodyPr>
          <a:lstStyle>
            <a:lvl1pPr marL="457200" lvl="0" indent="-457200" algn="l" rtl="0">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marL="914400" lvl="1" indent="-406400" algn="l" rtl="0">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marL="1371600" lvl="2" indent="-406400" algn="l" rtl="0">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marL="1828800" lvl="3"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marL="2286000" lvl="4" indent="-361950" algn="l" rtl="0">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marL="2743200" lvl="5" indent="-342900" algn="l" rtl="0">
              <a:lnSpc>
                <a:spcPct val="100000"/>
              </a:lnSpc>
              <a:spcBef>
                <a:spcPts val="1600"/>
              </a:spcBef>
              <a:spcAft>
                <a:spcPts val="0"/>
              </a:spcAft>
              <a:buClr>
                <a:srgbClr val="000000"/>
              </a:buClr>
              <a:buSzPts val="1800"/>
              <a:buChar char="•"/>
              <a:defRPr/>
            </a:lvl6pPr>
            <a:lvl7pPr marL="3200400" lvl="6" indent="-342900" algn="l" rtl="0">
              <a:lnSpc>
                <a:spcPct val="100000"/>
              </a:lnSpc>
              <a:spcBef>
                <a:spcPts val="1600"/>
              </a:spcBef>
              <a:spcAft>
                <a:spcPts val="0"/>
              </a:spcAft>
              <a:buClr>
                <a:srgbClr val="000000"/>
              </a:buClr>
              <a:buSzPts val="1800"/>
              <a:buChar char="•"/>
              <a:defRPr/>
            </a:lvl7pPr>
            <a:lvl8pPr marL="3657600" lvl="7" indent="-342900" algn="l" rtl="0">
              <a:lnSpc>
                <a:spcPct val="100000"/>
              </a:lnSpc>
              <a:spcBef>
                <a:spcPts val="1600"/>
              </a:spcBef>
              <a:spcAft>
                <a:spcPts val="0"/>
              </a:spcAft>
              <a:buClr>
                <a:srgbClr val="000000"/>
              </a:buClr>
              <a:buSzPts val="1800"/>
              <a:buChar char="•"/>
              <a:defRPr/>
            </a:lvl8pPr>
            <a:lvl9pPr marL="4114800" lvl="8" indent="-342900" algn="l" rtl="0">
              <a:lnSpc>
                <a:spcPct val="100000"/>
              </a:lnSpc>
              <a:spcBef>
                <a:spcPts val="1600"/>
              </a:spcBef>
              <a:spcAft>
                <a:spcPts val="0"/>
              </a:spcAft>
              <a:buClr>
                <a:srgbClr val="000000"/>
              </a:buClr>
              <a:buSzPts val="1800"/>
              <a:buChar char="•"/>
              <a:defRPr/>
            </a:lvl9pPr>
          </a:lstStyle>
          <a:p>
            <a:endParaRPr/>
          </a:p>
        </p:txBody>
      </p:sp>
      <p:sp>
        <p:nvSpPr>
          <p:cNvPr id="278" name="Google Shape;278;p49"/>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79" name="Google Shape;279;p49"/>
          <p:cNvSpPr txBox="1">
            <a:spLocks noGrp="1"/>
          </p:cNvSpPr>
          <p:nvPr>
            <p:ph type="sldNum" idx="12"/>
          </p:nvPr>
        </p:nvSpPr>
        <p:spPr>
          <a:xfrm>
            <a:off x="12211200"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marL="0" marR="0" lvl="1"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marL="0" marR="0" lvl="2"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marL="0" marR="0" lvl="3"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marL="0" marR="0" lvl="4"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marL="0" marR="0" lvl="5"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marL="0" marR="0" lvl="6"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marL="0" marR="0" lvl="7"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marL="0" marR="0" lvl="8" indent="0" algn="ctr" rtl="0">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7" sy="99997" flip="none" algn="tl"/>
        </a:blipFill>
        <a:effectLst/>
      </p:bgPr>
    </p:bg>
    <p:spTree>
      <p:nvGrpSpPr>
        <p:cNvPr id="1" name="Shape 280"/>
        <p:cNvGrpSpPr/>
        <p:nvPr/>
      </p:nvGrpSpPr>
      <p:grpSpPr>
        <a:xfrm>
          <a:off x="0" y="0"/>
          <a:ext cx="0" cy="0"/>
          <a:chOff x="0" y="0"/>
          <a:chExt cx="0" cy="0"/>
        </a:xfrm>
      </p:grpSpPr>
      <p:sp>
        <p:nvSpPr>
          <p:cNvPr id="281" name="Google Shape;281;p5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282" name="Google Shape;282;p50"/>
          <p:cNvSpPr/>
          <p:nvPr/>
        </p:nvSpPr>
        <p:spPr>
          <a:xfrm>
            <a:off x="-15627" y="1302593"/>
            <a:ext cx="13036200" cy="7148400"/>
          </a:xfrm>
          <a:prstGeom prst="rect">
            <a:avLst/>
          </a:prstGeom>
          <a:solidFill>
            <a:srgbClr val="FFFFFF">
              <a:alpha val="74510"/>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83" name="Google Shape;283;p5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rtl="0">
              <a:lnSpc>
                <a:spcPct val="100000"/>
              </a:lnSpc>
              <a:spcBef>
                <a:spcPts val="0"/>
              </a:spcBef>
              <a:spcAft>
                <a:spcPts val="0"/>
              </a:spcAft>
              <a:buClr>
                <a:srgbClr val="C63024"/>
              </a:buClr>
              <a:buSzPts val="1800"/>
              <a:buNone/>
              <a:defRPr/>
            </a:lvl1pPr>
            <a:lvl2pPr lvl="1" algn="l" rtl="0">
              <a:lnSpc>
                <a:spcPct val="100000"/>
              </a:lnSpc>
              <a:spcBef>
                <a:spcPts val="0"/>
              </a:spcBef>
              <a:spcAft>
                <a:spcPts val="0"/>
              </a:spcAft>
              <a:buClr>
                <a:srgbClr val="C63024"/>
              </a:buClr>
              <a:buSzPts val="1800"/>
              <a:buNone/>
              <a:defRPr/>
            </a:lvl2pPr>
            <a:lvl3pPr lvl="2" algn="l" rtl="0">
              <a:lnSpc>
                <a:spcPct val="100000"/>
              </a:lnSpc>
              <a:spcBef>
                <a:spcPts val="0"/>
              </a:spcBef>
              <a:spcAft>
                <a:spcPts val="0"/>
              </a:spcAft>
              <a:buClr>
                <a:srgbClr val="C63024"/>
              </a:buClr>
              <a:buSzPts val="1800"/>
              <a:buNone/>
              <a:defRPr/>
            </a:lvl3pPr>
            <a:lvl4pPr lvl="3" algn="l" rtl="0">
              <a:lnSpc>
                <a:spcPct val="100000"/>
              </a:lnSpc>
              <a:spcBef>
                <a:spcPts val="0"/>
              </a:spcBef>
              <a:spcAft>
                <a:spcPts val="0"/>
              </a:spcAft>
              <a:buClr>
                <a:srgbClr val="C63024"/>
              </a:buClr>
              <a:buSzPts val="1800"/>
              <a:buNone/>
              <a:defRPr/>
            </a:lvl4pPr>
            <a:lvl5pPr lvl="4" algn="l" rtl="0">
              <a:lnSpc>
                <a:spcPct val="100000"/>
              </a:lnSpc>
              <a:spcBef>
                <a:spcPts val="0"/>
              </a:spcBef>
              <a:spcAft>
                <a:spcPts val="0"/>
              </a:spcAft>
              <a:buClr>
                <a:srgbClr val="C63024"/>
              </a:buClr>
              <a:buSzPts val="1800"/>
              <a:buNone/>
              <a:defRPr/>
            </a:lvl5pPr>
            <a:lvl6pPr lvl="5" algn="l" rtl="0">
              <a:lnSpc>
                <a:spcPct val="100000"/>
              </a:lnSpc>
              <a:spcBef>
                <a:spcPts val="0"/>
              </a:spcBef>
              <a:spcAft>
                <a:spcPts val="0"/>
              </a:spcAft>
              <a:buClr>
                <a:srgbClr val="C63024"/>
              </a:buClr>
              <a:buSzPts val="1800"/>
              <a:buNone/>
              <a:defRPr/>
            </a:lvl6pPr>
            <a:lvl7pPr lvl="6" algn="l" rtl="0">
              <a:lnSpc>
                <a:spcPct val="100000"/>
              </a:lnSpc>
              <a:spcBef>
                <a:spcPts val="0"/>
              </a:spcBef>
              <a:spcAft>
                <a:spcPts val="0"/>
              </a:spcAft>
              <a:buClr>
                <a:srgbClr val="C63024"/>
              </a:buClr>
              <a:buSzPts val="1800"/>
              <a:buNone/>
              <a:defRPr/>
            </a:lvl7pPr>
            <a:lvl8pPr lvl="7" algn="l" rtl="0">
              <a:lnSpc>
                <a:spcPct val="100000"/>
              </a:lnSpc>
              <a:spcBef>
                <a:spcPts val="0"/>
              </a:spcBef>
              <a:spcAft>
                <a:spcPts val="0"/>
              </a:spcAft>
              <a:buClr>
                <a:srgbClr val="C63024"/>
              </a:buClr>
              <a:buSzPts val="1800"/>
              <a:buNone/>
              <a:defRPr/>
            </a:lvl8pPr>
            <a:lvl9pPr lvl="8" algn="l" rtl="0">
              <a:lnSpc>
                <a:spcPct val="100000"/>
              </a:lnSpc>
              <a:spcBef>
                <a:spcPts val="0"/>
              </a:spcBef>
              <a:spcAft>
                <a:spcPts val="0"/>
              </a:spcAft>
              <a:buClr>
                <a:srgbClr val="C63024"/>
              </a:buClr>
              <a:buSzPts val="1800"/>
              <a:buNone/>
              <a:defRPr/>
            </a:lvl9pPr>
          </a:lstStyle>
          <a:p>
            <a:endParaRPr/>
          </a:p>
        </p:txBody>
      </p:sp>
      <p:sp>
        <p:nvSpPr>
          <p:cNvPr id="284" name="Google Shape;284;p50"/>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4">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38" name="Google Shape;38;p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Font typeface="Arial"/>
              <a:buNone/>
              <a:defRPr sz="3200"/>
            </a:lvl1pPr>
            <a:lvl2pPr marL="914400" lvl="1" indent="-39116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marL="1371600" lvl="2"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marL="1828800" lvl="3"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marL="2286000" lvl="4" indent="-381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0" name="Google Shape;40;p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タイトル（中央） 1">
  <p:cSld name="TITLE_AND_BODY_1">
    <p:bg>
      <p:bgPr>
        <a:blipFill rotWithShape="1">
          <a:blip r:embed="rId2">
            <a:alphaModFix/>
          </a:blip>
          <a:tile tx="0" ty="0" sx="99996" sy="99996" flip="none" algn="tl"/>
        </a:blipFill>
        <a:effectLst/>
      </p:bgPr>
    </p:bg>
    <p:spTree>
      <p:nvGrpSpPr>
        <p:cNvPr id="1"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5" name="Google Shape;45;p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a:endParaRPr/>
          </a:p>
        </p:txBody>
      </p:sp>
      <p:sp>
        <p:nvSpPr>
          <p:cNvPr id="46" name="Google Shape;46;p7"/>
          <p:cNvSpPr txBox="1">
            <a:spLocks noGrp="1"/>
          </p:cNvSpPr>
          <p:nvPr>
            <p:ph type="sldNum" idx="12"/>
          </p:nvPr>
        </p:nvSpPr>
        <p:spPr>
          <a:xfrm>
            <a:off x="12269112" y="9114940"/>
            <a:ext cx="448200" cy="4104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49" name="Google Shape;49;p8"/>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800"/>
              <a:buNone/>
              <a:defRPr/>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1" name="Google Shape;51;p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2">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55" name="Google Shape;55;p9"/>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2400"/>
              </a:spcBef>
              <a:spcAft>
                <a:spcPts val="0"/>
              </a:spcAft>
              <a:buClr>
                <a:srgbClr val="000000"/>
              </a:buClr>
              <a:buSzPts val="3200"/>
              <a:buNone/>
              <a:defRPr sz="3200"/>
            </a:lvl1pPr>
            <a:lvl2pPr marL="914400" lvl="1" indent="-391160" algn="l">
              <a:lnSpc>
                <a:spcPct val="100000"/>
              </a:lnSpc>
              <a:spcBef>
                <a:spcPts val="2400"/>
              </a:spcBef>
              <a:spcAft>
                <a:spcPts val="0"/>
              </a:spcAft>
              <a:buClr>
                <a:srgbClr val="000000"/>
              </a:buClr>
              <a:buSzPts val="256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57" name="Google Shape;57;p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タイトル&amp;箇条書き">
  <p:cSld name="タイトル&amp;箇条書き 3">
    <p:bg>
      <p:bgPr>
        <a:blipFill rotWithShape="1">
          <a:blip r:embed="rId2">
            <a:alphaModFix/>
          </a:blip>
          <a:tile tx="0" ty="0" sx="99996" sy="99996" flip="none" algn="tl"/>
        </a:blipFill>
        <a:effectLst/>
      </p:bgPr>
    </p:bg>
    <p:spTree>
      <p:nvGrpSpPr>
        <p:cNvPr id="1"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61" name="Google Shape;61;p1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a:endParaRPr/>
          </a:p>
        </p:txBody>
      </p:sp>
      <p:sp>
        <p:nvSpPr>
          <p:cNvPr id="62" name="Google Shape;62;p10"/>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2400"/>
              </a:spcBef>
              <a:spcAft>
                <a:spcPts val="0"/>
              </a:spcAft>
              <a:buClr>
                <a:srgbClr val="000000"/>
              </a:buClr>
              <a:buSzPts val="2400"/>
              <a:buChar char="•"/>
              <a:defRPr sz="3200"/>
            </a:lvl1pPr>
            <a:lvl2pPr marL="914400" lvl="1" indent="-381000" algn="l">
              <a:lnSpc>
                <a:spcPct val="100000"/>
              </a:lnSpc>
              <a:spcBef>
                <a:spcPts val="2400"/>
              </a:spcBef>
              <a:spcAft>
                <a:spcPts val="0"/>
              </a:spcAft>
              <a:buClr>
                <a:srgbClr val="000000"/>
              </a:buClr>
              <a:buSzPts val="2400"/>
              <a:buChar char="•"/>
              <a:defRPr sz="3200"/>
            </a:lvl2pPr>
            <a:lvl3pPr marL="1371600" lvl="2" indent="-381000" algn="l">
              <a:lnSpc>
                <a:spcPct val="100000"/>
              </a:lnSpc>
              <a:spcBef>
                <a:spcPts val="2400"/>
              </a:spcBef>
              <a:spcAft>
                <a:spcPts val="0"/>
              </a:spcAft>
              <a:buClr>
                <a:srgbClr val="000000"/>
              </a:buClr>
              <a:buSzPts val="2400"/>
              <a:buChar char="•"/>
              <a:defRPr sz="3200"/>
            </a:lvl3pPr>
            <a:lvl4pPr marL="1828800" lvl="3" indent="-381000" algn="l">
              <a:lnSpc>
                <a:spcPct val="100000"/>
              </a:lnSpc>
              <a:spcBef>
                <a:spcPts val="2400"/>
              </a:spcBef>
              <a:spcAft>
                <a:spcPts val="0"/>
              </a:spcAft>
              <a:buClr>
                <a:srgbClr val="000000"/>
              </a:buClr>
              <a:buSzPts val="2400"/>
              <a:buChar char="•"/>
              <a:defRPr sz="3200"/>
            </a:lvl4pPr>
            <a:lvl5pPr marL="2286000" lvl="4" indent="-381000" algn="l">
              <a:lnSpc>
                <a:spcPct val="100000"/>
              </a:lnSpc>
              <a:spcBef>
                <a:spcPts val="2400"/>
              </a:spcBef>
              <a:spcAft>
                <a:spcPts val="0"/>
              </a:spcAft>
              <a:buClr>
                <a:srgbClr val="000000"/>
              </a:buClr>
              <a:buSzPts val="2400"/>
              <a:buChar char="•"/>
              <a:defRPr sz="3200"/>
            </a:lvl5pPr>
            <a:lvl6pPr marL="2743200" lvl="5" indent="-228600" algn="l">
              <a:lnSpc>
                <a:spcPct val="100000"/>
              </a:lnSpc>
              <a:spcBef>
                <a:spcPts val="1600"/>
              </a:spcBef>
              <a:spcAft>
                <a:spcPts val="0"/>
              </a:spcAft>
              <a:buClr>
                <a:srgbClr val="000000"/>
              </a:buClr>
              <a:buSzPts val="1800"/>
              <a:buNone/>
              <a:defRPr/>
            </a:lvl6pPr>
            <a:lvl7pPr marL="3200400" lvl="6" indent="-228600" algn="l">
              <a:lnSpc>
                <a:spcPct val="100000"/>
              </a:lnSpc>
              <a:spcBef>
                <a:spcPts val="1600"/>
              </a:spcBef>
              <a:spcAft>
                <a:spcPts val="0"/>
              </a:spcAft>
              <a:buClr>
                <a:srgbClr val="000000"/>
              </a:buClr>
              <a:buSzPts val="1800"/>
              <a:buNone/>
              <a:defRPr/>
            </a:lvl7pPr>
            <a:lvl8pPr marL="3657600" lvl="7" indent="-228600" algn="l">
              <a:lnSpc>
                <a:spcPct val="100000"/>
              </a:lnSpc>
              <a:spcBef>
                <a:spcPts val="1600"/>
              </a:spcBef>
              <a:spcAft>
                <a:spcPts val="0"/>
              </a:spcAft>
              <a:buClr>
                <a:srgbClr val="000000"/>
              </a:buClr>
              <a:buSzPts val="1800"/>
              <a:buNone/>
              <a:defRPr/>
            </a:lvl8pPr>
            <a:lvl9pPr marL="4114800" lvl="8" indent="-228600" algn="l">
              <a:lnSpc>
                <a:spcPct val="100000"/>
              </a:lnSpc>
              <a:spcBef>
                <a:spcPts val="1600"/>
              </a:spcBef>
              <a:spcAft>
                <a:spcPts val="0"/>
              </a:spcAft>
              <a:buClr>
                <a:srgbClr val="000000"/>
              </a:buClr>
              <a:buSzPts val="1800"/>
              <a:buNone/>
              <a:defRPr/>
            </a:lvl9pPr>
          </a:lstStyle>
          <a:p>
            <a:endParaRPr/>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64" name="Google Shape;64;p10"/>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10" name="Google Shape;10;p1" descr="fujisakura.jpg"/>
          <p:cNvPicPr preferRelativeResize="0"/>
          <p:nvPr/>
        </p:nvPicPr>
        <p:blipFill rotWithShape="1">
          <a:blip r:embed="rId13">
            <a:alphaModFix/>
          </a:blip>
          <a:srcRect l="30078" r="57424"/>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2" name="Google Shape;12;p1"/>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2051174" y="-3368"/>
            <a:ext cx="10517400" cy="1625400"/>
          </a:xfrm>
          <a:prstGeom prst="rect">
            <a:avLst/>
          </a:prstGeom>
          <a:noFill/>
          <a:ln>
            <a:noFill/>
          </a:ln>
        </p:spPr>
        <p:txBody>
          <a:bodyPr spcFirstLastPara="1" wrap="square" lIns="50800" tIns="50800" rIns="50800" bIns="50800" anchor="ctr" anchorCtr="0">
            <a:noAutofit/>
          </a:bodyPr>
          <a:lstStyle>
            <a:lvl1pPr marR="0" lvl="0" algn="ctr" rtl="0">
              <a:lnSpc>
                <a:spcPct val="100000"/>
              </a:lnSpc>
              <a:spcBef>
                <a:spcPts val="0"/>
              </a:spcBef>
              <a:spcAft>
                <a:spcPts val="0"/>
              </a:spcAft>
              <a:buClr>
                <a:srgbClr val="424242"/>
              </a:buClr>
              <a:buSzPts val="6400"/>
              <a:buFont typeface="M PLUS 1p"/>
              <a:buNone/>
              <a:defRPr sz="6400" b="1" i="0" u="none" strike="noStrike" cap="none">
                <a:solidFill>
                  <a:srgbClr val="424242"/>
                </a:solidFill>
                <a:latin typeface="M PLUS 1p"/>
                <a:ea typeface="M PLUS 1p"/>
                <a:cs typeface="M PLUS 1p"/>
                <a:sym typeface="M PLUS 1p"/>
              </a:defRPr>
            </a:lvl1pPr>
            <a:lvl2pPr marR="0" lvl="1"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2pPr>
            <a:lvl3pPr marR="0" lvl="2"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3pPr>
            <a:lvl4pPr marR="0" lvl="3"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4pPr>
            <a:lvl5pPr marR="0" lvl="4"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5pPr>
            <a:lvl6pPr marR="0" lvl="5"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6pPr>
            <a:lvl7pPr marR="0" lvl="6"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7pPr>
            <a:lvl8pPr marR="0" lvl="7"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8pPr>
            <a:lvl9pPr marR="0" lvl="8" algn="ctr" rtl="0">
              <a:lnSpc>
                <a:spcPct val="100000"/>
              </a:lnSpc>
              <a:spcBef>
                <a:spcPts val="0"/>
              </a:spcBef>
              <a:spcAft>
                <a:spcPts val="0"/>
              </a:spcAft>
              <a:buClr>
                <a:srgbClr val="424242"/>
              </a:buClr>
              <a:buSzPts val="6400"/>
              <a:buFont typeface="Arial"/>
              <a:buNone/>
              <a:defRPr sz="6400" b="0" i="0" u="none" strike="noStrike" cap="none">
                <a:solidFill>
                  <a:srgbClr val="424242"/>
                </a:solidFill>
                <a:latin typeface="Arial"/>
                <a:ea typeface="Arial"/>
                <a:cs typeface="Arial"/>
                <a:sym typeface="Arial"/>
              </a:defRPr>
            </a:lvl9pPr>
          </a:lstStyle>
          <a:p>
            <a:endParaRPr/>
          </a:p>
        </p:txBody>
      </p:sp>
      <p:sp>
        <p:nvSpPr>
          <p:cNvPr id="77" name="Google Shape;77;p13"/>
          <p:cNvSpPr txBox="1">
            <a:spLocks noGrp="1"/>
          </p:cNvSpPr>
          <p:nvPr>
            <p:ph type="body" idx="1"/>
          </p:nvPr>
        </p:nvSpPr>
        <p:spPr>
          <a:xfrm>
            <a:off x="2024852" y="2031722"/>
            <a:ext cx="10570200" cy="7293300"/>
          </a:xfrm>
          <a:prstGeom prst="rect">
            <a:avLst/>
          </a:prstGeom>
          <a:noFill/>
          <a:ln>
            <a:noFill/>
          </a:ln>
        </p:spPr>
        <p:txBody>
          <a:bodyPr spcFirstLastPara="1" wrap="square" lIns="50800" tIns="50800" rIns="50800" bIns="50800" anchor="ctr" anchorCtr="0">
            <a:noAutofit/>
          </a:bodyPr>
          <a:lstStyle>
            <a:lvl1pPr marL="457200" marR="0" lvl="0" indent="-228600" algn="l" rtl="0">
              <a:lnSpc>
                <a:spcPct val="100000"/>
              </a:lnSpc>
              <a:spcBef>
                <a:spcPts val="1600"/>
              </a:spcBef>
              <a:spcAft>
                <a:spcPts val="0"/>
              </a:spcAft>
              <a:buClr>
                <a:srgbClr val="000000"/>
              </a:buClr>
              <a:buSzPts val="3800"/>
              <a:buFont typeface="Arial"/>
              <a:buNone/>
              <a:defRPr sz="3800" b="0" i="0" u="none" strike="noStrike" cap="none">
                <a:solidFill>
                  <a:srgbClr val="000000"/>
                </a:solidFill>
                <a:latin typeface="Arial"/>
                <a:ea typeface="Arial"/>
                <a:cs typeface="Arial"/>
                <a:sym typeface="Arial"/>
              </a:defRPr>
            </a:lvl1pPr>
            <a:lvl2pPr marL="914400" marR="0" lvl="1" indent="-228600" algn="l" rtl="0">
              <a:lnSpc>
                <a:spcPct val="100000"/>
              </a:lnSpc>
              <a:spcBef>
                <a:spcPts val="160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L="1371600" marR="0" lvl="2" indent="-431800" algn="l" rtl="0">
              <a:lnSpc>
                <a:spcPct val="100000"/>
              </a:lnSpc>
              <a:spcBef>
                <a:spcPts val="16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3pPr>
            <a:lvl4pPr marL="1828800" marR="0" lvl="3"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4pPr>
            <a:lvl5pPr marL="2286000" marR="0" lvl="4" indent="-361950" algn="l" rtl="0">
              <a:lnSpc>
                <a:spcPct val="100000"/>
              </a:lnSpc>
              <a:spcBef>
                <a:spcPts val="1600"/>
              </a:spcBef>
              <a:spcAft>
                <a:spcPts val="0"/>
              </a:spcAft>
              <a:buClr>
                <a:srgbClr val="000000"/>
              </a:buClr>
              <a:buSzPts val="2100"/>
              <a:buFont typeface="Arial"/>
              <a:buChar char="•"/>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16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pic>
        <p:nvPicPr>
          <p:cNvPr id="80" name="Google Shape;80;p13" descr="fujisakura.jpg"/>
          <p:cNvPicPr preferRelativeResize="0"/>
          <p:nvPr/>
        </p:nvPicPr>
        <p:blipFill rotWithShape="1">
          <a:blip r:embed="rId14">
            <a:alphaModFix/>
          </a:blip>
          <a:srcRect l="30078" r="57424"/>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w="254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2" name="Google Shape;82;p13"/>
          <p:cNvSpPr txBox="1">
            <a:spLocks noGrp="1"/>
          </p:cNvSpPr>
          <p:nvPr>
            <p:ph type="sldNum" idx="12"/>
          </p:nvPr>
        </p:nvSpPr>
        <p:spPr>
          <a:xfrm>
            <a:off x="451365" y="584044"/>
            <a:ext cx="7113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Autofit/>
          </a:bodyPr>
          <a:lstStyle>
            <a:lvl1pPr marR="0" lvl="0"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1pPr>
            <a:lvl2pPr marR="0" lvl="1"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2pPr>
            <a:lvl3pPr marR="0" lvl="2"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3pPr>
            <a:lvl4pPr marR="0" lvl="3"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4pPr>
            <a:lvl5pPr marR="0" lvl="4"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5pPr>
            <a:lvl6pPr marR="0" lvl="5"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6pPr>
            <a:lvl7pPr marR="0" lvl="6"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7pPr>
            <a:lvl8pPr marR="0" lvl="7"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8pPr>
            <a:lvl9pPr marR="0" lvl="8" algn="l" rtl="0">
              <a:lnSpc>
                <a:spcPct val="100000"/>
              </a:lnSpc>
              <a:spcBef>
                <a:spcPts val="0"/>
              </a:spcBef>
              <a:spcAft>
                <a:spcPts val="0"/>
              </a:spcAft>
              <a:buClr>
                <a:srgbClr val="C63024"/>
              </a:buClr>
              <a:buSzPts val="6400"/>
              <a:buFont typeface="Arial"/>
              <a:buNone/>
              <a:defRPr sz="6400" b="0" i="0" u="none" strike="noStrike" cap="none">
                <a:solidFill>
                  <a:srgbClr val="C63024"/>
                </a:solidFill>
                <a:latin typeface="Arial"/>
                <a:ea typeface="Arial"/>
                <a:cs typeface="Arial"/>
                <a:sym typeface="Arial"/>
              </a:defRPr>
            </a:lvl9pPr>
          </a:lstStyle>
          <a:p>
            <a:endParaRPr/>
          </a:p>
        </p:txBody>
      </p:sp>
      <p:sp>
        <p:nvSpPr>
          <p:cNvPr id="151" name="Google Shape;151;p26"/>
          <p:cNvSpPr/>
          <p:nvPr/>
        </p:nvSpPr>
        <p:spPr>
          <a:xfrm>
            <a:off x="12137540" y="8924440"/>
            <a:ext cx="711300" cy="711300"/>
          </a:xfrm>
          <a:prstGeom prst="ellipse">
            <a:avLst/>
          </a:prstGeom>
          <a:solidFill>
            <a:srgbClr val="FF3455"/>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2" name="Google Shape;152;p2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sz="1400">
              <a:solidFill>
                <a:srgbClr val="000000"/>
              </a:solidFill>
            </a:endParaRPr>
          </a:p>
        </p:txBody>
      </p:sp>
      <p:sp>
        <p:nvSpPr>
          <p:cNvPr id="153" name="Google Shape;153;p26"/>
          <p:cNvSpPr/>
          <p:nvPr/>
        </p:nvSpPr>
        <p:spPr>
          <a:xfrm>
            <a:off x="329338" y="-1292"/>
            <a:ext cx="320700" cy="2159100"/>
          </a:xfrm>
          <a:prstGeom prst="rect">
            <a:avLst/>
          </a:prstGeom>
          <a:solidFill>
            <a:srgbClr val="DF1F00"/>
          </a:solidFill>
          <a:ln>
            <a:noFill/>
          </a:ln>
          <a:effectLst>
            <a:outerShdw blurRad="38100" dist="25400" dir="5400000" rotWithShape="0">
              <a:srgbClr val="000000">
                <a:alpha val="4941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54" name="Google Shape;154;p26"/>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ctr" anchorCtr="0">
            <a:noAutofit/>
          </a:bodyPr>
          <a:lstStyle>
            <a:lvl1pPr marL="457200" marR="0" lvl="0"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914400" marR="0" lvl="1"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371600" marR="0" lvl="2"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1828800" marR="0" lvl="3"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2286000" marR="0" lvl="4"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2743200" marR="0" lvl="5"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3200400" marR="0" lvl="6"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3657600" marR="0" lvl="7"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4114800" marR="0" lvl="8" indent="-381000" algn="l" rtl="0">
              <a:lnSpc>
                <a:spcPct val="100000"/>
              </a:lnSpc>
              <a:spcBef>
                <a:spcPts val="240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hyperlink" Target="https://www.e-typing.ne.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1.xml"/><Relationship Id="rId5" Type="http://schemas.openxmlformats.org/officeDocument/2006/relationships/image" Target="../media/image6.png"/><Relationship Id="rId4" Type="http://schemas.openxmlformats.org/officeDocument/2006/relationships/hyperlink" Target="https://cutt.ly/GwhH5O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utt.ly/GwhH5Or"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hyperlink" Target="http://drive.google.com/file/d/1lOEdSjzb1rnufYjkbm7uzK6m6fMzOopW/view" TargetMode="External"/><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hyperlink" Target="http://drive.google.com/file/d/1lOEdSjzb1rnufYjkbm7uzK6m6fMzOopW/view" TargetMode="External"/><Relationship Id="rId2" Type="http://schemas.openxmlformats.org/officeDocument/2006/relationships/notesSlide" Target="../notesSlides/notesSlide46.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hyperlink" Target="https://docs.google.com/spreadsheets/d/1XEULZ3EALK8htTw_k4wQU5IyDskXrTXfr1m7A0VGWTY/edit#gid=914591903"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1"/>
          <p:cNvSpPr txBox="1">
            <a:spLocks noGrp="1"/>
          </p:cNvSpPr>
          <p:nvPr>
            <p:ph type="title"/>
          </p:nvPr>
        </p:nvSpPr>
        <p:spPr>
          <a:xfrm>
            <a:off x="0" y="4564600"/>
            <a:ext cx="13004700" cy="16788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290" name="Google Shape;290;p51"/>
          <p:cNvSpPr txBox="1">
            <a:spLocks noGrp="1"/>
          </p:cNvSpPr>
          <p:nvPr>
            <p:ph type="body" idx="1"/>
          </p:nvPr>
        </p:nvSpPr>
        <p:spPr>
          <a:xfrm>
            <a:off x="1270000" y="7260956"/>
            <a:ext cx="10464900" cy="1881900"/>
          </a:xfrm>
          <a:prstGeom prst="rect">
            <a:avLst/>
          </a:prstGeom>
          <a:solidFill>
            <a:srgbClr val="FFFFFF">
              <a:alpha val="85098"/>
            </a:srgbClr>
          </a:solidFill>
          <a:ln>
            <a:noFill/>
          </a:ln>
        </p:spPr>
        <p:txBody>
          <a:bodyPr spcFirstLastPara="1" wrap="square" lIns="254000" tIns="254000" rIns="254000" bIns="254000" anchor="ctr" anchorCtr="0">
            <a:normAutofit/>
          </a:bodyPr>
          <a:lstStyle/>
          <a:p>
            <a:pPr marL="0" lvl="0" indent="0" algn="ctr" rtl="0">
              <a:lnSpc>
                <a:spcPct val="100000"/>
              </a:lnSpc>
              <a:spcBef>
                <a:spcPts val="0"/>
              </a:spcBef>
              <a:spcAft>
                <a:spcPts val="0"/>
              </a:spcAft>
              <a:buClr>
                <a:srgbClr val="000000"/>
              </a:buClr>
              <a:buSzPts val="3200"/>
              <a:buFont typeface="Arial"/>
              <a:buNone/>
            </a:pPr>
            <a:r>
              <a:rPr lang="en-US" b="1"/>
              <a:t>9.3_暗号化と認証(1)</a:t>
            </a:r>
            <a:endParaRPr b="1"/>
          </a:p>
        </p:txBody>
      </p:sp>
      <p:sp>
        <p:nvSpPr>
          <p:cNvPr id="291" name="Google Shape;291;p51"/>
          <p:cNvSpPr txBox="1">
            <a:spLocks noGrp="1"/>
          </p:cNvSpPr>
          <p:nvPr>
            <p:ph type="sldNum" idx="12"/>
          </p:nvPr>
        </p:nvSpPr>
        <p:spPr>
          <a:xfrm>
            <a:off x="-326812" y="-3008932"/>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60"/>
          <p:cNvPicPr preferRelativeResize="0"/>
          <p:nvPr/>
        </p:nvPicPr>
        <p:blipFill>
          <a:blip r:embed="rId3">
            <a:alphaModFix/>
          </a:blip>
          <a:stretch>
            <a:fillRect/>
          </a:stretch>
        </p:blipFill>
        <p:spPr>
          <a:xfrm>
            <a:off x="6959325" y="3363125"/>
            <a:ext cx="5944400" cy="4366224"/>
          </a:xfrm>
          <a:prstGeom prst="rect">
            <a:avLst/>
          </a:prstGeom>
          <a:noFill/>
          <a:ln>
            <a:noFill/>
          </a:ln>
        </p:spPr>
      </p:pic>
      <p:sp>
        <p:nvSpPr>
          <p:cNvPr id="351" name="Google Shape;351;p60"/>
          <p:cNvSpPr txBox="1">
            <a:spLocks noGrp="1"/>
          </p:cNvSpPr>
          <p:nvPr>
            <p:ph type="body" idx="1"/>
          </p:nvPr>
        </p:nvSpPr>
        <p:spPr>
          <a:xfrm>
            <a:off x="607300" y="2284625"/>
            <a:ext cx="12177900" cy="6927900"/>
          </a:xfrm>
          <a:prstGeom prst="rect">
            <a:avLst/>
          </a:prstGeom>
          <a:noFill/>
          <a:ln>
            <a:noFill/>
          </a:ln>
        </p:spPr>
        <p:txBody>
          <a:bodyPr spcFirstLastPara="1" wrap="square" lIns="50800" tIns="50800" rIns="50800" bIns="50800" anchor="t" anchorCtr="0">
            <a:noAutofit/>
          </a:bodyPr>
          <a:lstStyle/>
          <a:p>
            <a:pPr marL="0" lvl="0" indent="0" algn="l" rtl="0">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sp>
        <p:nvSpPr>
          <p:cNvPr id="352" name="Google Shape;352;p60"/>
          <p:cNvSpPr/>
          <p:nvPr/>
        </p:nvSpPr>
        <p:spPr>
          <a:xfrm>
            <a:off x="7091300" y="5130000"/>
            <a:ext cx="4110900" cy="1711200"/>
          </a:xfrm>
          <a:prstGeom prst="wedgeEllipseCallout">
            <a:avLst>
              <a:gd name="adj1" fmla="val -3954"/>
              <a:gd name="adj2" fmla="val -71912"/>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2000"/>
              <a:buFont typeface="Arial"/>
              <a:buNone/>
            </a:pPr>
            <a:r>
              <a:rPr lang="en-US" sz="2800" b="1" i="0" u="none" strike="noStrike" cap="none">
                <a:solidFill>
                  <a:srgbClr val="FFFFFF"/>
                </a:solidFill>
              </a:rPr>
              <a:t>「</a:t>
            </a:r>
            <a:r>
              <a:rPr lang="en-US" sz="2800" b="1">
                <a:solidFill>
                  <a:srgbClr val="FFFFFF"/>
                </a:solidFill>
              </a:rPr>
              <a:t>歌番号1〜10」</a:t>
            </a:r>
            <a:r>
              <a:rPr lang="en-US" sz="2800" b="0" i="0" u="none" strike="noStrike" cap="none">
                <a:solidFill>
                  <a:srgbClr val="FFFFFF"/>
                </a:solidFill>
                <a:latin typeface="Arial"/>
                <a:ea typeface="Arial"/>
                <a:cs typeface="Arial"/>
                <a:sym typeface="Arial"/>
              </a:rPr>
              <a:t>をクリック</a:t>
            </a:r>
            <a:endParaRPr sz="2800"/>
          </a:p>
        </p:txBody>
      </p:sp>
      <p:sp>
        <p:nvSpPr>
          <p:cNvPr id="353" name="Google Shape;353;p60"/>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54" name="Google Shape;354;p60"/>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10</a:t>
            </a:fld>
            <a:endParaRPr/>
          </a:p>
        </p:txBody>
      </p:sp>
      <p:pic>
        <p:nvPicPr>
          <p:cNvPr id="355" name="Google Shape;355;p60" descr="スクリーンショット 2019-06-07 14.51.21.png"/>
          <p:cNvPicPr preferRelativeResize="0"/>
          <p:nvPr/>
        </p:nvPicPr>
        <p:blipFill rotWithShape="1">
          <a:blip r:embed="rId5">
            <a:alphaModFix/>
          </a:blip>
          <a:srcRect l="15175"/>
          <a:stretch/>
        </p:blipFill>
        <p:spPr>
          <a:xfrm>
            <a:off x="132424" y="3457376"/>
            <a:ext cx="5613891" cy="4185236"/>
          </a:xfrm>
          <a:prstGeom prst="rect">
            <a:avLst/>
          </a:prstGeom>
          <a:noFill/>
          <a:ln>
            <a:noFill/>
          </a:ln>
        </p:spPr>
      </p:pic>
      <p:sp>
        <p:nvSpPr>
          <p:cNvPr id="356" name="Google Shape;356;p60"/>
          <p:cNvSpPr/>
          <p:nvPr/>
        </p:nvSpPr>
        <p:spPr>
          <a:xfrm>
            <a:off x="3619035" y="5457446"/>
            <a:ext cx="2127300" cy="22719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57" name="Google Shape;357;p60"/>
          <p:cNvSpPr/>
          <p:nvPr/>
        </p:nvSpPr>
        <p:spPr>
          <a:xfrm>
            <a:off x="993900" y="3114000"/>
            <a:ext cx="3794100" cy="2016000"/>
          </a:xfrm>
          <a:prstGeom prst="wedgeEllipseCallout">
            <a:avLst>
              <a:gd name="adj1" fmla="val 53364"/>
              <a:gd name="adj2" fmla="val 65033"/>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3000" b="1" i="0" u="none" strike="noStrike" cap="none">
                <a:solidFill>
                  <a:srgbClr val="FFFFFF"/>
                </a:solidFill>
              </a:rPr>
              <a:t>「</a:t>
            </a:r>
            <a:r>
              <a:rPr lang="en-US" sz="3000" b="1">
                <a:solidFill>
                  <a:srgbClr val="FFFFFF"/>
                </a:solidFill>
              </a:rPr>
              <a:t>百人一首</a:t>
            </a:r>
            <a:r>
              <a:rPr lang="en-US" sz="3000" b="1" i="0" u="none" strike="noStrike" cap="none">
                <a:solidFill>
                  <a:srgbClr val="FFFFFF"/>
                </a:solidFill>
              </a:rPr>
              <a:t>」</a:t>
            </a:r>
            <a:r>
              <a:rPr lang="en-US" sz="3000">
                <a:solidFill>
                  <a:srgbClr val="FFFFFF"/>
                </a:solidFill>
              </a:rPr>
              <a:t>を</a:t>
            </a:r>
            <a:endParaRPr sz="3000"/>
          </a:p>
          <a:p>
            <a:pPr marL="0" marR="0" lvl="0" indent="0" algn="ctr" rtl="0">
              <a:lnSpc>
                <a:spcPct val="100000"/>
              </a:lnSpc>
              <a:spcBef>
                <a:spcPts val="0"/>
              </a:spcBef>
              <a:spcAft>
                <a:spcPts val="0"/>
              </a:spcAft>
              <a:buClr>
                <a:srgbClr val="FFFFFF"/>
              </a:buClr>
              <a:buSzPts val="2000"/>
              <a:buFont typeface="Arial"/>
              <a:buNone/>
            </a:pPr>
            <a:r>
              <a:rPr lang="en-US" sz="3000" b="0" i="0" u="none" strike="noStrike" cap="none">
                <a:solidFill>
                  <a:srgbClr val="FFFFFF"/>
                </a:solidFill>
                <a:latin typeface="Arial"/>
                <a:ea typeface="Arial"/>
                <a:cs typeface="Arial"/>
                <a:sym typeface="Arial"/>
              </a:rPr>
              <a:t>クリック</a:t>
            </a:r>
            <a:endParaRPr sz="3000"/>
          </a:p>
        </p:txBody>
      </p:sp>
      <p:sp>
        <p:nvSpPr>
          <p:cNvPr id="358" name="Google Shape;358;p60"/>
          <p:cNvSpPr/>
          <p:nvPr/>
        </p:nvSpPr>
        <p:spPr>
          <a:xfrm>
            <a:off x="5746327" y="4584725"/>
            <a:ext cx="1248300" cy="2159100"/>
          </a:xfrm>
          <a:prstGeom prst="rightArrow">
            <a:avLst>
              <a:gd name="adj1" fmla="val 32000"/>
              <a:gd name="adj2" fmla="val 64000"/>
            </a:avLst>
          </a:prstGeom>
          <a:blipFill rotWithShape="1">
            <a:blip r:embed="rId4">
              <a:alphaModFix/>
            </a:blip>
            <a:stretch>
              <a:fillRect/>
            </a:stretch>
          </a:blip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400"/>
              <a:buFont typeface="Arial"/>
              <a:buNone/>
            </a:pPr>
            <a:endParaRPr sz="2400" b="0" i="0" u="none" strike="noStrike" cap="none">
              <a:solidFill>
                <a:srgbClr val="FFFFFF"/>
              </a:solidFill>
              <a:latin typeface="Arial"/>
              <a:ea typeface="Arial"/>
              <a:cs typeface="Arial"/>
              <a:sym typeface="Arial"/>
            </a:endParaRPr>
          </a:p>
        </p:txBody>
      </p:sp>
      <p:sp>
        <p:nvSpPr>
          <p:cNvPr id="359" name="Google Shape;359;p60"/>
          <p:cNvSpPr txBox="1"/>
          <p:nvPr/>
        </p:nvSpPr>
        <p:spPr>
          <a:xfrm>
            <a:off x="2734600" y="8472856"/>
            <a:ext cx="6889500" cy="843900"/>
          </a:xfrm>
          <a:prstGeom prst="rect">
            <a:avLst/>
          </a:prstGeom>
          <a:noFill/>
          <a:ln w="9525" cap="flat" cmpd="sng">
            <a:solidFill>
              <a:srgbClr val="000000"/>
            </a:solidFill>
            <a:prstDash val="dot"/>
            <a:miter lim="400000"/>
            <a:headEnd type="none" w="sm" len="sm"/>
            <a:tailEnd type="none" w="sm" len="sm"/>
          </a:ln>
        </p:spPr>
        <p:txBody>
          <a:bodyPr spcFirstLastPara="1" wrap="square" lIns="50800" tIns="50800" rIns="50800" bIns="50800" anchor="ctr" anchorCtr="0">
            <a:noAutofit/>
          </a:bodyPr>
          <a:lstStyle/>
          <a:p>
            <a:pPr marL="0" marR="0" lvl="2" indent="0" algn="ctr" rtl="0">
              <a:lnSpc>
                <a:spcPct val="100000"/>
              </a:lnSpc>
              <a:spcBef>
                <a:spcPts val="0"/>
              </a:spcBef>
              <a:spcAft>
                <a:spcPts val="0"/>
              </a:spcAft>
              <a:buClr>
                <a:srgbClr val="000000"/>
              </a:buClr>
              <a:buSzPts val="2800"/>
              <a:buFont typeface="Arial"/>
              <a:buNone/>
            </a:pPr>
            <a:r>
              <a:rPr lang="en-US" sz="28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https://www.e-typing.ne.jp/</a:t>
            </a:r>
            <a:endParaRPr/>
          </a:p>
        </p:txBody>
      </p:sp>
      <p:sp>
        <p:nvSpPr>
          <p:cNvPr id="360" name="Google Shape;360;p60"/>
          <p:cNvSpPr/>
          <p:nvPr/>
        </p:nvSpPr>
        <p:spPr>
          <a:xfrm>
            <a:off x="7091300" y="3457375"/>
            <a:ext cx="2662200" cy="1247700"/>
          </a:xfrm>
          <a:prstGeom prst="rect">
            <a:avLst/>
          </a:prstGeom>
          <a:noFill/>
          <a:ln w="38100" cap="flat" cmpd="sng">
            <a:solidFill>
              <a:srgbClr val="FF345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61"/>
          <p:cNvPicPr preferRelativeResize="0"/>
          <p:nvPr/>
        </p:nvPicPr>
        <p:blipFill>
          <a:blip r:embed="rId3">
            <a:alphaModFix/>
          </a:blip>
          <a:stretch>
            <a:fillRect/>
          </a:stretch>
        </p:blipFill>
        <p:spPr>
          <a:xfrm>
            <a:off x="2322325" y="2347125"/>
            <a:ext cx="8334700" cy="6837199"/>
          </a:xfrm>
          <a:prstGeom prst="rect">
            <a:avLst/>
          </a:prstGeom>
          <a:noFill/>
          <a:ln w="9525" cap="flat" cmpd="sng">
            <a:solidFill>
              <a:schemeClr val="dk2"/>
            </a:solidFill>
            <a:prstDash val="solid"/>
            <a:round/>
            <a:headEnd type="none" w="sm" len="sm"/>
            <a:tailEnd type="none" w="sm" len="sm"/>
          </a:ln>
        </p:spPr>
      </p:pic>
      <p:sp>
        <p:nvSpPr>
          <p:cNvPr id="366" name="Google Shape;366;p6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367" name="Google Shape;367;p61"/>
          <p:cNvSpPr txBox="1"/>
          <p:nvPr/>
        </p:nvSpPr>
        <p:spPr>
          <a:xfrm>
            <a:off x="3816503" y="75752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 </a:t>
            </a:r>
            <a:endParaRPr/>
          </a:p>
        </p:txBody>
      </p:sp>
      <p:sp>
        <p:nvSpPr>
          <p:cNvPr id="368" name="Google Shape;368;p61"/>
          <p:cNvSpPr txBox="1"/>
          <p:nvPr/>
        </p:nvSpPr>
        <p:spPr>
          <a:xfrm>
            <a:off x="12352551" y="9114940"/>
            <a:ext cx="281100" cy="3555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11</a:t>
            </a:fld>
            <a:endParaRPr/>
          </a:p>
        </p:txBody>
      </p:sp>
      <p:sp>
        <p:nvSpPr>
          <p:cNvPr id="369" name="Google Shape;369;p61"/>
          <p:cNvSpPr/>
          <p:nvPr/>
        </p:nvSpPr>
        <p:spPr>
          <a:xfrm>
            <a:off x="2504376" y="8367725"/>
            <a:ext cx="2296200" cy="816600"/>
          </a:xfrm>
          <a:prstGeom prst="rect">
            <a:avLst/>
          </a:prstGeom>
          <a:noFill/>
          <a:ln w="635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1"/>
          <p:cNvSpPr/>
          <p:nvPr/>
        </p:nvSpPr>
        <p:spPr>
          <a:xfrm>
            <a:off x="323601" y="6545400"/>
            <a:ext cx="3905400" cy="1423200"/>
          </a:xfrm>
          <a:prstGeom prst="wedgeEllipseCallout">
            <a:avLst>
              <a:gd name="adj1" fmla="val 42198"/>
              <a:gd name="adj2" fmla="val 71016"/>
            </a:avLst>
          </a:prstGeom>
          <a:blipFill rotWithShape="1">
            <a:blip r:embed="rId5">
              <a:alphaModFix/>
            </a:blip>
            <a:stretch>
              <a:fillRect/>
            </a:stretch>
          </a:blip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「ローマ表示（R）」をOFFにしてください</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376" name="Google Shape;376;p62"/>
          <p:cNvSpPr txBox="1"/>
          <p:nvPr/>
        </p:nvSpPr>
        <p:spPr>
          <a:xfrm>
            <a:off x="3892266" y="7654087"/>
            <a:ext cx="217200" cy="548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 </a:t>
            </a:r>
            <a:endParaRPr/>
          </a:p>
        </p:txBody>
      </p:sp>
      <p:sp>
        <p:nvSpPr>
          <p:cNvPr id="377" name="Google Shape;377;p62"/>
          <p:cNvSpPr txBox="1"/>
          <p:nvPr/>
        </p:nvSpPr>
        <p:spPr>
          <a:xfrm>
            <a:off x="12295450" y="9114950"/>
            <a:ext cx="534300" cy="3627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FFFFFF"/>
              </a:buClr>
              <a:buSzPts val="2000"/>
              <a:buFont typeface="Arial"/>
              <a:buNone/>
            </a:pPr>
            <a:fld id="{00000000-1234-1234-1234-123412341234}" type="slidenum">
              <a:rPr lang="en-US" sz="2000" b="0" i="0" u="none" strike="noStrike" cap="none">
                <a:solidFill>
                  <a:srgbClr val="FFFFFF"/>
                </a:solidFill>
                <a:latin typeface="Arial"/>
                <a:ea typeface="Arial"/>
                <a:cs typeface="Arial"/>
                <a:sym typeface="Arial"/>
              </a:rPr>
              <a:t>12</a:t>
            </a:fld>
            <a:endParaRPr/>
          </a:p>
        </p:txBody>
      </p:sp>
      <p:sp>
        <p:nvSpPr>
          <p:cNvPr id="378" name="Google Shape;378;p62"/>
          <p:cNvSpPr txBox="1">
            <a:spLocks noGrp="1"/>
          </p:cNvSpPr>
          <p:nvPr>
            <p:ph type="body" idx="1"/>
          </p:nvPr>
        </p:nvSpPr>
        <p:spPr>
          <a:xfrm>
            <a:off x="500647" y="2467487"/>
            <a:ext cx="12329100" cy="16137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marL="0" lvl="0" indent="0" algn="l" rtl="0">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379" name="Google Shape;379;p62"/>
          <p:cNvPicPr preferRelativeResize="0"/>
          <p:nvPr/>
        </p:nvPicPr>
        <p:blipFill>
          <a:blip r:embed="rId4">
            <a:alphaModFix/>
          </a:blip>
          <a:stretch>
            <a:fillRect/>
          </a:stretch>
        </p:blipFill>
        <p:spPr>
          <a:xfrm>
            <a:off x="576413" y="5288075"/>
            <a:ext cx="5683350" cy="3624476"/>
          </a:xfrm>
          <a:prstGeom prst="rect">
            <a:avLst/>
          </a:prstGeom>
          <a:noFill/>
          <a:ln w="9525" cap="flat" cmpd="sng">
            <a:solidFill>
              <a:schemeClr val="dk1"/>
            </a:solidFill>
            <a:prstDash val="solid"/>
            <a:round/>
            <a:headEnd type="none" w="sm" len="sm"/>
            <a:tailEnd type="none" w="sm" len="sm"/>
          </a:ln>
        </p:spPr>
      </p:pic>
      <p:sp>
        <p:nvSpPr>
          <p:cNvPr id="380" name="Google Shape;380;p62"/>
          <p:cNvSpPr/>
          <p:nvPr/>
        </p:nvSpPr>
        <p:spPr>
          <a:xfrm>
            <a:off x="668763" y="7034400"/>
            <a:ext cx="3378300" cy="4692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1" name="Google Shape;381;p62" descr="スクリーンショット 2021-01-20 14.19.23.png"/>
          <p:cNvPicPr preferRelativeResize="0"/>
          <p:nvPr/>
        </p:nvPicPr>
        <p:blipFill rotWithShape="1">
          <a:blip r:embed="rId5">
            <a:alphaModFix/>
          </a:blip>
          <a:srcRect r="47249" b="47922"/>
          <a:stretch/>
        </p:blipFill>
        <p:spPr>
          <a:xfrm>
            <a:off x="6820363" y="5246863"/>
            <a:ext cx="5607950" cy="3697551"/>
          </a:xfrm>
          <a:prstGeom prst="rect">
            <a:avLst/>
          </a:prstGeom>
          <a:noFill/>
          <a:ln w="9525" cap="flat" cmpd="sng">
            <a:solidFill>
              <a:srgbClr val="000000"/>
            </a:solidFill>
            <a:prstDash val="solid"/>
            <a:miter lim="400000"/>
            <a:headEnd type="none" w="sm" len="sm"/>
            <a:tailEnd type="none" w="sm" len="sm"/>
          </a:ln>
        </p:spPr>
      </p:pic>
      <p:sp>
        <p:nvSpPr>
          <p:cNvPr id="382" name="Google Shape;382;p62"/>
          <p:cNvSpPr/>
          <p:nvPr/>
        </p:nvSpPr>
        <p:spPr>
          <a:xfrm>
            <a:off x="6913138" y="5319950"/>
            <a:ext cx="3703500" cy="1134000"/>
          </a:xfrm>
          <a:prstGeom prst="wedgeEllipseCallout">
            <a:avLst>
              <a:gd name="adj1" fmla="val 52605"/>
              <a:gd name="adj2" fmla="val 68865"/>
            </a:avLst>
          </a:prstGeom>
          <a:solidFill>
            <a:schemeClr val="accent5"/>
          </a:solidFill>
          <a:ln>
            <a:noFill/>
          </a:ln>
          <a:effectLst>
            <a:outerShdw blurRad="38100" dist="25400" dir="5400000" rotWithShape="0">
              <a:srgbClr val="000000">
                <a:alpha val="4980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日付の</a:t>
            </a:r>
            <a:r>
              <a:rPr lang="en-US" sz="2000">
                <a:solidFill>
                  <a:srgbClr val="FFFFFF"/>
                </a:solidFill>
              </a:rPr>
              <a:t>フ</a:t>
            </a:r>
            <a:r>
              <a:rPr lang="en-US" sz="2000" b="0" i="0" u="none" strike="noStrike" cap="none">
                <a:solidFill>
                  <a:srgbClr val="FFFFFF"/>
                </a:solidFill>
                <a:latin typeface="Arial"/>
                <a:ea typeface="Arial"/>
                <a:cs typeface="Arial"/>
                <a:sym typeface="Arial"/>
              </a:rPr>
              <a:t>ァイル</a:t>
            </a:r>
            <a:endParaRPr/>
          </a:p>
        </p:txBody>
      </p:sp>
      <p:sp>
        <p:nvSpPr>
          <p:cNvPr id="383" name="Google Shape;383;p62"/>
          <p:cNvSpPr/>
          <p:nvPr/>
        </p:nvSpPr>
        <p:spPr>
          <a:xfrm>
            <a:off x="9125988" y="6817650"/>
            <a:ext cx="3302400" cy="690900"/>
          </a:xfrm>
          <a:prstGeom prst="rect">
            <a:avLst/>
          </a:prstGeom>
          <a:noFill/>
          <a:ln w="38100" cap="flat" cmpd="sng">
            <a:solidFill>
              <a:schemeClr val="accent5"/>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4" name="Google Shape;384;p62"/>
          <p:cNvCxnSpPr/>
          <p:nvPr/>
        </p:nvCxnSpPr>
        <p:spPr>
          <a:xfrm>
            <a:off x="5270450" y="7245784"/>
            <a:ext cx="2615400" cy="0"/>
          </a:xfrm>
          <a:prstGeom prst="straightConnector1">
            <a:avLst/>
          </a:prstGeom>
          <a:noFill/>
          <a:ln w="38100" cap="flat" cmpd="sng">
            <a:solidFill>
              <a:schemeClr val="accent5"/>
            </a:solidFill>
            <a:prstDash val="solid"/>
            <a:round/>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　　アルファベット語</a:t>
            </a:r>
            <a:endParaRPr/>
          </a:p>
        </p:txBody>
      </p:sp>
      <p:sp>
        <p:nvSpPr>
          <p:cNvPr id="390" name="Google Shape;390;p6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4"/>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14</a:t>
            </a:fld>
            <a:endParaRPr/>
          </a:p>
        </p:txBody>
      </p:sp>
      <p:graphicFrame>
        <p:nvGraphicFramePr>
          <p:cNvPr id="396" name="Google Shape;396;p64"/>
          <p:cNvGraphicFramePr/>
          <p:nvPr/>
        </p:nvGraphicFramePr>
        <p:xfrm>
          <a:off x="682761" y="2316503"/>
          <a:ext cx="11830175" cy="6041500"/>
        </p:xfrm>
        <a:graphic>
          <a:graphicData uri="http://schemas.openxmlformats.org/drawingml/2006/table">
            <a:tbl>
              <a:tblPr bandRow="1">
                <a:noFill/>
                <a:tableStyleId>{23821772-B886-480A-94C9-66F112C07806}</a:tableStyleId>
              </a:tblPr>
              <a:tblGrid>
                <a:gridCol w="958600">
                  <a:extLst>
                    <a:ext uri="{9D8B030D-6E8A-4147-A177-3AD203B41FA5}">
                      <a16:colId xmlns:a16="http://schemas.microsoft.com/office/drawing/2014/main" val="20000"/>
                    </a:ext>
                  </a:extLst>
                </a:gridCol>
                <a:gridCol w="5008875">
                  <a:extLst>
                    <a:ext uri="{9D8B030D-6E8A-4147-A177-3AD203B41FA5}">
                      <a16:colId xmlns:a16="http://schemas.microsoft.com/office/drawing/2014/main" val="20001"/>
                    </a:ext>
                  </a:extLst>
                </a:gridCol>
                <a:gridCol w="5862700">
                  <a:extLst>
                    <a:ext uri="{9D8B030D-6E8A-4147-A177-3AD203B41FA5}">
                      <a16:colId xmlns:a16="http://schemas.microsoft.com/office/drawing/2014/main" val="20002"/>
                    </a:ext>
                  </a:extLst>
                </a:gridCol>
              </a:tblGrid>
              <a:tr h="1294325">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No</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Clr>
                          <a:schemeClr val="dk1"/>
                        </a:buClr>
                        <a:buSzPts val="3000"/>
                        <a:buFont typeface="Arial"/>
                        <a:buNone/>
                      </a:pPr>
                      <a:r>
                        <a:rPr lang="en-US" sz="3000" b="1">
                          <a:solidFill>
                            <a:schemeClr val="dk1"/>
                          </a:solidFill>
                          <a:latin typeface="Arial"/>
                          <a:ea typeface="Arial"/>
                          <a:cs typeface="Arial"/>
                          <a:sym typeface="Arial"/>
                        </a:rPr>
                        <a:t>英語</a:t>
                      </a:r>
                      <a:endParaRPr sz="3000" b="1" u="none" strike="noStrike" cap="none">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tc>
                  <a:txBody>
                    <a:bodyPr/>
                    <a:lstStyle/>
                    <a:p>
                      <a:pPr marL="0" lvl="0" indent="0" algn="ctr" rtl="0">
                        <a:lnSpc>
                          <a:spcPct val="205000"/>
                        </a:lnSpc>
                        <a:spcBef>
                          <a:spcPts val="0"/>
                        </a:spcBef>
                        <a:spcAft>
                          <a:spcPts val="0"/>
                        </a:spcAft>
                        <a:buNone/>
                      </a:pPr>
                      <a:r>
                        <a:rPr lang="en-US" sz="3000" b="1">
                          <a:solidFill>
                            <a:schemeClr val="dk1"/>
                          </a:solidFill>
                          <a:latin typeface="Arial"/>
                          <a:ea typeface="Arial"/>
                          <a:cs typeface="Arial"/>
                          <a:sym typeface="Arial"/>
                        </a:rPr>
                        <a:t>カタカタ</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622250">
                <a:tc>
                  <a:txBody>
                    <a:bodyPr/>
                    <a:lstStyle/>
                    <a:p>
                      <a:pPr marL="0" marR="0" lvl="0" indent="0" algn="ctr" rtl="0">
                        <a:lnSpc>
                          <a:spcPct val="100000"/>
                        </a:lnSpc>
                        <a:spcBef>
                          <a:spcPts val="0"/>
                        </a:spcBef>
                        <a:spcAft>
                          <a:spcPts val="0"/>
                        </a:spcAft>
                        <a:buNone/>
                      </a:pPr>
                      <a:r>
                        <a:rPr lang="en-US" sz="3000">
                          <a:solidFill>
                            <a:schemeClr val="dk1"/>
                          </a:solidFill>
                        </a:rPr>
                        <a:t>1</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3000" b="1">
                          <a:solidFill>
                            <a:schemeClr val="dk1"/>
                          </a:solidFill>
                          <a:latin typeface="Arial"/>
                          <a:ea typeface="Arial"/>
                          <a:cs typeface="Arial"/>
                          <a:sym typeface="Arial"/>
                        </a:rPr>
                        <a:t>DES</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575100">
                <a:tc>
                  <a:txBody>
                    <a:bodyPr/>
                    <a:lstStyle/>
                    <a:p>
                      <a:pPr marL="0" marR="0" lvl="0" indent="0" algn="ctr" rtl="0">
                        <a:lnSpc>
                          <a:spcPct val="100000"/>
                        </a:lnSpc>
                        <a:spcBef>
                          <a:spcPts val="0"/>
                        </a:spcBef>
                        <a:spcAft>
                          <a:spcPts val="0"/>
                        </a:spcAft>
                        <a:buNone/>
                      </a:pPr>
                      <a:r>
                        <a:rPr lang="en-US" sz="3000">
                          <a:solidFill>
                            <a:schemeClr val="dk1"/>
                          </a:solidFill>
                        </a:rPr>
                        <a:t>2</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3000" b="1">
                          <a:solidFill>
                            <a:schemeClr val="dk1"/>
                          </a:solidFill>
                          <a:latin typeface="Arial"/>
                          <a:ea typeface="Arial"/>
                          <a:cs typeface="Arial"/>
                          <a:sym typeface="Arial"/>
                        </a:rPr>
                        <a:t>AES</a:t>
                      </a:r>
                      <a:endParaRPr sz="3000" b="1">
                        <a:solidFill>
                          <a:schemeClr val="dk1"/>
                        </a:solidFill>
                        <a:latin typeface="Arial"/>
                        <a:ea typeface="Arial"/>
                        <a:cs typeface="Arial"/>
                        <a:sym typeface="Aria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1549825">
                <a:tc>
                  <a:txBody>
                    <a:bodyPr/>
                    <a:lstStyle/>
                    <a:p>
                      <a:pPr marL="0" marR="0" lvl="0" indent="0" algn="ctr" rtl="0">
                        <a:lnSpc>
                          <a:spcPct val="100000"/>
                        </a:lnSpc>
                        <a:spcBef>
                          <a:spcPts val="0"/>
                        </a:spcBef>
                        <a:spcAft>
                          <a:spcPts val="0"/>
                        </a:spcAft>
                        <a:buNone/>
                      </a:pPr>
                      <a:r>
                        <a:rPr lang="en-US" sz="3000">
                          <a:solidFill>
                            <a:schemeClr val="dk1"/>
                          </a:solidFill>
                        </a:rPr>
                        <a:t>3</a:t>
                      </a:r>
                      <a:endParaRPr sz="3000">
                        <a:solidFill>
                          <a:schemeClr val="dk1"/>
                        </a:solidFill>
                      </a:endParaRPr>
                    </a:p>
                  </a:txBody>
                  <a:tcPr marL="38100" marR="38100" marT="25400" marB="254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3000" b="1">
                          <a:solidFill>
                            <a:schemeClr val="dk1"/>
                          </a:solidFill>
                          <a:latin typeface="Arial"/>
                          <a:ea typeface="Arial"/>
                          <a:cs typeface="Arial"/>
                          <a:sym typeface="Arial"/>
                        </a:rPr>
                        <a:t>RSA</a:t>
                      </a:r>
                      <a:endParaRPr sz="3000" b="1">
                        <a:solidFill>
                          <a:schemeClr val="dk1"/>
                        </a:solidFill>
                        <a:latin typeface="Arial"/>
                        <a:ea typeface="Arial"/>
                        <a:cs typeface="Arial"/>
                        <a:sym typeface="Arial"/>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3E5E8"/>
                    </a:solidFill>
                  </a:tcPr>
                </a:tc>
                <a:extLst>
                  <a:ext uri="{0D108BD9-81ED-4DB2-BD59-A6C34878D82A}">
                    <a16:rowId xmlns:a16="http://schemas.microsoft.com/office/drawing/2014/main" val="10003"/>
                  </a:ext>
                </a:extLst>
              </a:tr>
            </a:tbl>
          </a:graphicData>
        </a:graphic>
      </p:graphicFrame>
      <p:sp>
        <p:nvSpPr>
          <p:cNvPr id="397" name="Google Shape;397;p64"/>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0"/>
              <a:t>アルファベット語の発声練習</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文章の理解</a:t>
            </a:r>
            <a:endParaRPr b="1"/>
          </a:p>
        </p:txBody>
      </p:sp>
      <p:sp>
        <p:nvSpPr>
          <p:cNvPr id="403" name="Google Shape;403;p6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6"/>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暗号化と認証</a:t>
            </a:r>
            <a:r>
              <a:rPr lang="en-US" b="0"/>
              <a:t>の全体内容</a:t>
            </a:r>
            <a:endParaRPr b="0"/>
          </a:p>
        </p:txBody>
      </p:sp>
      <p:sp>
        <p:nvSpPr>
          <p:cNvPr id="409" name="Google Shape;409;p6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16</a:t>
            </a:fld>
            <a:endParaRPr/>
          </a:p>
        </p:txBody>
      </p:sp>
      <p:pic>
        <p:nvPicPr>
          <p:cNvPr id="410" name="Google Shape;410;p66"/>
          <p:cNvPicPr preferRelativeResize="0"/>
          <p:nvPr/>
        </p:nvPicPr>
        <p:blipFill>
          <a:blip r:embed="rId3">
            <a:alphaModFix/>
          </a:blip>
          <a:stretch>
            <a:fillRect/>
          </a:stretch>
        </p:blipFill>
        <p:spPr>
          <a:xfrm>
            <a:off x="152400" y="2197826"/>
            <a:ext cx="12700001" cy="67327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7"/>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暗号化と認証</a:t>
            </a:r>
            <a:r>
              <a:rPr lang="en-US" b="0"/>
              <a:t>の全体内容</a:t>
            </a:r>
            <a:endParaRPr b="0"/>
          </a:p>
        </p:txBody>
      </p:sp>
      <p:sp>
        <p:nvSpPr>
          <p:cNvPr id="416" name="Google Shape;416;p6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17</a:t>
            </a:fld>
            <a:endParaRPr/>
          </a:p>
        </p:txBody>
      </p:sp>
      <p:pic>
        <p:nvPicPr>
          <p:cNvPr id="417" name="Google Shape;417;p67"/>
          <p:cNvPicPr preferRelativeResize="0"/>
          <p:nvPr/>
        </p:nvPicPr>
        <p:blipFill>
          <a:blip r:embed="rId3">
            <a:alphaModFix/>
          </a:blip>
          <a:stretch>
            <a:fillRect/>
          </a:stretch>
        </p:blipFill>
        <p:spPr>
          <a:xfrm>
            <a:off x="152400" y="2197826"/>
            <a:ext cx="12700001" cy="6732762"/>
          </a:xfrm>
          <a:prstGeom prst="rect">
            <a:avLst/>
          </a:prstGeom>
          <a:noFill/>
          <a:ln>
            <a:noFill/>
          </a:ln>
        </p:spPr>
      </p:pic>
      <p:sp>
        <p:nvSpPr>
          <p:cNvPr id="418" name="Google Shape;418;p67"/>
          <p:cNvSpPr/>
          <p:nvPr/>
        </p:nvSpPr>
        <p:spPr>
          <a:xfrm>
            <a:off x="500050" y="2904725"/>
            <a:ext cx="3673200" cy="1934400"/>
          </a:xfrm>
          <a:prstGeom prst="rect">
            <a:avLst/>
          </a:prstGeom>
          <a:noFill/>
          <a:ln w="76200" cap="flat" cmpd="sng">
            <a:solidFill>
              <a:srgbClr val="DF1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8"/>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0"/>
              </a:spcAft>
              <a:buClr>
                <a:schemeClr val="dk1"/>
              </a:buClr>
              <a:buSzPts val="1100"/>
              <a:buFont typeface="Arial"/>
              <a:buNone/>
            </a:pPr>
            <a:r>
              <a:rPr lang="en-US" sz="7000" b="1"/>
              <a:t>文章①</a:t>
            </a:r>
            <a:endParaRPr sz="7000" b="1"/>
          </a:p>
          <a:p>
            <a:pPr marL="0" lvl="0" indent="0" algn="ctr" rtl="0">
              <a:lnSpc>
                <a:spcPct val="115000"/>
              </a:lnSpc>
              <a:spcBef>
                <a:spcPts val="3200"/>
              </a:spcBef>
              <a:spcAft>
                <a:spcPts val="3200"/>
              </a:spcAft>
              <a:buClr>
                <a:schemeClr val="dk1"/>
              </a:buClr>
              <a:buSzPts val="1100"/>
              <a:buFont typeface="Arial"/>
              <a:buNone/>
            </a:pPr>
            <a:r>
              <a:rPr lang="en-US" sz="7000" b="1"/>
              <a:t>データの暗号化</a:t>
            </a:r>
            <a:endParaRPr sz="7000" b="1"/>
          </a:p>
        </p:txBody>
      </p:sp>
      <p:sp>
        <p:nvSpPr>
          <p:cNvPr id="424" name="Google Shape;424;p68"/>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9"/>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990"/>
              <a:buFont typeface="Arial"/>
              <a:buNone/>
            </a:pPr>
            <a:r>
              <a:rPr lang="en-US"/>
              <a:t>データの暗号化 </a:t>
            </a:r>
            <a:endParaRPr b="0"/>
          </a:p>
        </p:txBody>
      </p:sp>
      <p:sp>
        <p:nvSpPr>
          <p:cNvPr id="430" name="Google Shape;430;p69"/>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19</a:t>
            </a:fld>
            <a:endParaRPr/>
          </a:p>
        </p:txBody>
      </p:sp>
      <p:sp>
        <p:nvSpPr>
          <p:cNvPr id="431" name="Google Shape;431;p69"/>
          <p:cNvSpPr txBox="1"/>
          <p:nvPr/>
        </p:nvSpPr>
        <p:spPr>
          <a:xfrm>
            <a:off x="367400" y="2189925"/>
            <a:ext cx="12132000" cy="6778200"/>
          </a:xfrm>
          <a:prstGeom prst="rect">
            <a:avLst/>
          </a:prstGeom>
          <a:noFill/>
          <a:ln>
            <a:noFill/>
          </a:ln>
        </p:spPr>
        <p:txBody>
          <a:bodyPr spcFirstLastPara="1" wrap="square" lIns="50800" tIns="50800" rIns="50800" bIns="50800" anchor="t" anchorCtr="0">
            <a:normAutofit/>
          </a:bodyPr>
          <a:lstStyle/>
          <a:p>
            <a:pPr marL="0" marR="0" lvl="0" indent="0" algn="just" rtl="0">
              <a:lnSpc>
                <a:spcPct val="150000"/>
              </a:lnSpc>
              <a:spcBef>
                <a:spcPts val="0"/>
              </a:spcBef>
              <a:spcAft>
                <a:spcPts val="0"/>
              </a:spcAft>
              <a:buClr>
                <a:schemeClr val="dk1"/>
              </a:buClr>
              <a:buSzPts val="1100"/>
              <a:buFont typeface="Arial"/>
              <a:buNone/>
            </a:pPr>
            <a:r>
              <a:rPr lang="en-US" sz="3000">
                <a:solidFill>
                  <a:schemeClr val="dk1"/>
                </a:solidFill>
              </a:rPr>
              <a:t>暗号化とは、その名のとおり、データを第三者には解読できない</a:t>
            </a:r>
            <a:endParaRPr sz="3000">
              <a:solidFill>
                <a:schemeClr val="dk1"/>
              </a:solidFill>
            </a:endParaRPr>
          </a:p>
          <a:p>
            <a:pPr marL="0" marR="0" lvl="0" indent="0" algn="just" rtl="0">
              <a:lnSpc>
                <a:spcPct val="150000"/>
              </a:lnSpc>
              <a:spcBef>
                <a:spcPts val="0"/>
              </a:spcBef>
              <a:spcAft>
                <a:spcPts val="0"/>
              </a:spcAft>
              <a:buClr>
                <a:schemeClr val="dk1"/>
              </a:buClr>
              <a:buSzPts val="1100"/>
              <a:buFont typeface="Arial"/>
              <a:buNone/>
            </a:pPr>
            <a:r>
              <a:rPr lang="en-US" sz="3000">
                <a:solidFill>
                  <a:schemeClr val="dk1"/>
                </a:solidFill>
              </a:rPr>
              <a:t>「暗号文」に変換することです。暗号化することによって、たとえ</a:t>
            </a:r>
            <a:endParaRPr sz="3000">
              <a:solidFill>
                <a:schemeClr val="dk1"/>
              </a:solidFill>
            </a:endParaRPr>
          </a:p>
          <a:p>
            <a:pPr marL="0" marR="0" lvl="0" indent="0" algn="just" rtl="0">
              <a:lnSpc>
                <a:spcPct val="150000"/>
              </a:lnSpc>
              <a:spcBef>
                <a:spcPts val="0"/>
              </a:spcBef>
              <a:spcAft>
                <a:spcPts val="0"/>
              </a:spcAft>
              <a:buClr>
                <a:schemeClr val="dk1"/>
              </a:buClr>
              <a:buSzPts val="1100"/>
              <a:buFont typeface="Arial"/>
              <a:buNone/>
            </a:pPr>
            <a:r>
              <a:rPr lang="en-US" sz="3000">
                <a:solidFill>
                  <a:schemeClr val="dk1"/>
                </a:solidFill>
              </a:rPr>
              <a:t>通信中にデータが他の人に盗まれてしまっても、データの内容を</a:t>
            </a:r>
            <a:br>
              <a:rPr lang="en-US" sz="3000">
                <a:solidFill>
                  <a:schemeClr val="dk1"/>
                </a:solidFill>
              </a:rPr>
            </a:br>
            <a:r>
              <a:rPr lang="en-US" sz="3000">
                <a:solidFill>
                  <a:schemeClr val="dk1"/>
                </a:solidFill>
              </a:rPr>
              <a:t>知られることはありません。暗号化したデータを元に戻すことを復号といいます。</a:t>
            </a:r>
            <a:endParaRPr sz="3000">
              <a:solidFill>
                <a:schemeClr val="dk1"/>
              </a:solidFill>
            </a:endParaRPr>
          </a:p>
          <a:p>
            <a:pPr marL="0" marR="0" lvl="0" indent="457200" algn="just" rtl="0">
              <a:lnSpc>
                <a:spcPct val="150000"/>
              </a:lnSpc>
              <a:spcBef>
                <a:spcPts val="0"/>
              </a:spcBef>
              <a:spcAft>
                <a:spcPts val="0"/>
              </a:spcAft>
              <a:buClr>
                <a:schemeClr val="dk1"/>
              </a:buClr>
              <a:buSzPts val="1100"/>
              <a:buFont typeface="Arial"/>
              <a:buNone/>
            </a:pPr>
            <a:r>
              <a:rPr lang="en-US" sz="3000">
                <a:solidFill>
                  <a:schemeClr val="dk1"/>
                </a:solidFill>
              </a:rPr>
              <a:t>暗号化と復号には、それぞれ鍵を使ってデータを変換します。</a:t>
            </a:r>
            <a:endParaRPr sz="3000">
              <a:solidFill>
                <a:schemeClr val="dk1"/>
              </a:solidFill>
            </a:endParaRPr>
          </a:p>
          <a:p>
            <a:pPr marL="0" marR="0" lvl="0" indent="0" algn="just" rtl="0">
              <a:lnSpc>
                <a:spcPct val="150000"/>
              </a:lnSpc>
              <a:spcBef>
                <a:spcPts val="0"/>
              </a:spcBef>
              <a:spcAft>
                <a:spcPts val="0"/>
              </a:spcAft>
              <a:buClr>
                <a:schemeClr val="dk1"/>
              </a:buClr>
              <a:buSzPts val="1100"/>
              <a:buFont typeface="Arial"/>
              <a:buNone/>
            </a:pPr>
            <a:r>
              <a:rPr lang="en-US" sz="3000">
                <a:solidFill>
                  <a:schemeClr val="dk1"/>
                </a:solidFill>
              </a:rPr>
              <a:t>鍵とは、データを変換するための特別なデータです。この鍵の違いによって、さまざまな暗号方式があります。</a:t>
            </a:r>
            <a:endParaRPr sz="3000">
              <a:solidFill>
                <a:schemeClr val="dk1"/>
              </a:solidFill>
            </a:endParaRPr>
          </a:p>
          <a:p>
            <a:pPr marL="0" marR="0" lvl="0" indent="0" algn="just" rtl="0">
              <a:lnSpc>
                <a:spcPct val="150000"/>
              </a:lnSpc>
              <a:spcBef>
                <a:spcPts val="0"/>
              </a:spcBef>
              <a:spcAft>
                <a:spcPts val="0"/>
              </a:spcAft>
              <a:buClr>
                <a:schemeClr val="dk1"/>
              </a:buClr>
              <a:buSzPts val="1100"/>
              <a:buFont typeface="Arial"/>
              <a:buNone/>
            </a:pPr>
            <a:r>
              <a:rPr lang="en-US" sz="3000">
                <a:solidFill>
                  <a:schemeClr val="dk1"/>
                </a:solidFill>
              </a:rPr>
              <a:t>●共通鍵暗号方式</a:t>
            </a:r>
            <a:endParaRPr sz="3000">
              <a:solidFill>
                <a:schemeClr val="dk1"/>
              </a:solidFill>
            </a:endParaRPr>
          </a:p>
          <a:p>
            <a:pPr marL="0" marR="0" lvl="0" indent="0" algn="just" rtl="0">
              <a:lnSpc>
                <a:spcPct val="150000"/>
              </a:lnSpc>
              <a:spcBef>
                <a:spcPts val="0"/>
              </a:spcBef>
              <a:spcAft>
                <a:spcPts val="0"/>
              </a:spcAft>
              <a:buClr>
                <a:schemeClr val="dk1"/>
              </a:buClr>
              <a:buSzPts val="1100"/>
              <a:buFont typeface="Arial"/>
              <a:buNone/>
            </a:pPr>
            <a:r>
              <a:rPr lang="en-US" sz="3000">
                <a:solidFill>
                  <a:schemeClr val="dk1"/>
                </a:solidFill>
              </a:rPr>
              <a:t>●公開鍵暗号方式</a:t>
            </a:r>
            <a:endParaRPr sz="3000">
              <a:solidFill>
                <a:schemeClr val="dk1"/>
              </a:solidFill>
            </a:endParaRPr>
          </a:p>
        </p:txBody>
      </p:sp>
      <p:pic>
        <p:nvPicPr>
          <p:cNvPr id="432" name="Google Shape;432;p69"/>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6400" b="1" i="0" u="none" strike="noStrike" cap="none">
                <a:solidFill>
                  <a:srgbClr val="C63024"/>
                </a:solidFill>
              </a:rPr>
              <a:t>目的と目標</a:t>
            </a:r>
            <a:endParaRPr b="1"/>
          </a:p>
        </p:txBody>
      </p:sp>
      <p:sp>
        <p:nvSpPr>
          <p:cNvPr id="297" name="Google Shape;297;p52"/>
          <p:cNvSpPr txBox="1">
            <a:spLocks noGrp="1"/>
          </p:cNvSpPr>
          <p:nvPr>
            <p:ph type="body" idx="1"/>
          </p:nvPr>
        </p:nvSpPr>
        <p:spPr>
          <a:xfrm>
            <a:off x="952550" y="2220850"/>
            <a:ext cx="11099700" cy="7236900"/>
          </a:xfrm>
          <a:prstGeom prst="rect">
            <a:avLst/>
          </a:prstGeom>
          <a:noFill/>
          <a:ln>
            <a:noFill/>
          </a:ln>
        </p:spPr>
        <p:txBody>
          <a:bodyPr spcFirstLastPara="1" wrap="square" lIns="50800" tIns="50800" rIns="50800" bIns="50800" anchor="t" anchorCtr="0">
            <a:noAutofit/>
          </a:bodyPr>
          <a:lstStyle/>
          <a:p>
            <a:pPr marL="0" lvl="0" indent="0" algn="l" rtl="0">
              <a:lnSpc>
                <a:spcPct val="110000"/>
              </a:lnSpc>
              <a:spcBef>
                <a:spcPts val="0"/>
              </a:spcBef>
              <a:spcAft>
                <a:spcPts val="0"/>
              </a:spcAft>
              <a:buClr>
                <a:srgbClr val="000000"/>
              </a:buClr>
              <a:buSzPts val="3200"/>
              <a:buFont typeface="Arial"/>
              <a:buNone/>
            </a:pPr>
            <a:r>
              <a:rPr lang="en-US" b="1"/>
              <a:t>目的</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FEの内容</a:t>
            </a:r>
            <a:r>
              <a:rPr lang="en-US" sz="3000" b="0" i="0" u="none" strike="noStrike" cap="none">
                <a:solidFill>
                  <a:srgbClr val="000000"/>
                </a:solidFill>
                <a:latin typeface="Arial"/>
                <a:ea typeface="Arial"/>
                <a:cs typeface="Arial"/>
                <a:sym typeface="Arial"/>
              </a:rPr>
              <a:t>を理解する</a:t>
            </a:r>
            <a:endParaRPr sz="3000" b="0" i="0" u="none" strike="noStrike" cap="none">
              <a:solidFill>
                <a:srgbClr val="000000"/>
              </a:solidFill>
              <a:latin typeface="Arial"/>
              <a:ea typeface="Arial"/>
              <a:cs typeface="Arial"/>
              <a:sym typeface="Arial"/>
            </a:endParaRPr>
          </a:p>
          <a:p>
            <a:pPr marL="1333500" lvl="2" indent="-431800" algn="l" rtl="0">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marL="1333500" lvl="2" indent="-431800" algn="l" rtl="0">
              <a:lnSpc>
                <a:spcPct val="60000"/>
              </a:lnSpc>
              <a:spcBef>
                <a:spcPts val="2400"/>
              </a:spcBef>
              <a:spcAft>
                <a:spcPts val="0"/>
              </a:spcAft>
              <a:buClr>
                <a:srgbClr val="000000"/>
              </a:buClr>
              <a:buSzPts val="2360"/>
              <a:buFont typeface="Arial"/>
              <a:buChar char="•"/>
            </a:pPr>
            <a:r>
              <a:rPr lang="en-US" sz="3000"/>
              <a:t>話す能力を改善する</a:t>
            </a:r>
            <a:endParaRPr sz="3000"/>
          </a:p>
          <a:p>
            <a:pPr marL="0" lvl="0" indent="0" algn="l" rtl="0">
              <a:lnSpc>
                <a:spcPct val="100000"/>
              </a:lnSpc>
              <a:spcBef>
                <a:spcPts val="2400"/>
              </a:spcBef>
              <a:spcAft>
                <a:spcPts val="0"/>
              </a:spcAft>
              <a:buClr>
                <a:srgbClr val="000000"/>
              </a:buClr>
              <a:buSzPts val="3200"/>
              <a:buFont typeface="Arial"/>
              <a:buNone/>
            </a:pPr>
            <a:r>
              <a:rPr lang="en-US" b="1"/>
              <a:t>目標</a:t>
            </a:r>
            <a:endParaRPr b="1"/>
          </a:p>
          <a:p>
            <a:pPr marL="1333500" lvl="2" indent="-431800" algn="l" rtl="0">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marL="1828800" lvl="0" indent="-419100" algn="l" rtl="0">
              <a:lnSpc>
                <a:spcPct val="60000"/>
              </a:lnSpc>
              <a:spcBef>
                <a:spcPts val="0"/>
              </a:spcBef>
              <a:spcAft>
                <a:spcPts val="0"/>
              </a:spcAft>
              <a:buSzPts val="3000"/>
              <a:buChar char="➔"/>
            </a:pPr>
            <a:r>
              <a:rPr lang="en-US" sz="3000"/>
              <a:t>正しく読むことができる</a:t>
            </a:r>
            <a:br>
              <a:rPr lang="en-US" sz="3000"/>
            </a:br>
            <a:endParaRPr sz="3000"/>
          </a:p>
          <a:p>
            <a:pPr marL="1828800" lvl="0" indent="-419100" algn="l" rtl="0">
              <a:lnSpc>
                <a:spcPct val="60000"/>
              </a:lnSpc>
              <a:spcBef>
                <a:spcPts val="0"/>
              </a:spcBef>
              <a:spcAft>
                <a:spcPts val="0"/>
              </a:spcAft>
              <a:buSzPts val="3000"/>
              <a:buChar char="➔"/>
            </a:pPr>
            <a:r>
              <a:rPr lang="en-US" sz="3000"/>
              <a:t>意味を理解することができる</a:t>
            </a:r>
            <a:endParaRPr sz="3000"/>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marL="1333500" lvl="2" indent="-431800" algn="l" rtl="0">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marL="0" lvl="0" indent="0" algn="l" rtl="0">
              <a:lnSpc>
                <a:spcPct val="80000"/>
              </a:lnSpc>
              <a:spcBef>
                <a:spcPts val="2400"/>
              </a:spcBef>
              <a:spcAft>
                <a:spcPts val="0"/>
              </a:spcAft>
              <a:buSzPts val="3200"/>
              <a:buNone/>
            </a:pPr>
            <a:endParaRPr>
              <a:solidFill>
                <a:schemeClr val="dk1"/>
              </a:solidFill>
            </a:endParaRPr>
          </a:p>
        </p:txBody>
      </p:sp>
      <p:sp>
        <p:nvSpPr>
          <p:cNvPr id="298" name="Google Shape;298;p52"/>
          <p:cNvSpPr txBox="1">
            <a:spLocks noGrp="1"/>
          </p:cNvSpPr>
          <p:nvPr>
            <p:ph type="sldNum" idx="12"/>
          </p:nvPr>
        </p:nvSpPr>
        <p:spPr>
          <a:xfrm>
            <a:off x="12352043" y="9102240"/>
            <a:ext cx="2823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2</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0"/>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438" name="Google Shape;438;p70"/>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20</a:t>
            </a:fld>
            <a:endParaRPr/>
          </a:p>
        </p:txBody>
      </p:sp>
      <p:sp>
        <p:nvSpPr>
          <p:cNvPr id="439" name="Google Shape;439;p70"/>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440" name="Google Shape;440;p70"/>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441" name="Google Shape;441;p70"/>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442" name="Google Shape;442;p70"/>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時間：8分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443" name="Google Shape;443;p70"/>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23〜24</a:t>
            </a:r>
            <a:r>
              <a:rPr lang="en-US" sz="3600" b="1"/>
              <a:t>ページを開き確認してください</a:t>
            </a:r>
            <a:endParaRPr sz="36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21</a:t>
            </a:fld>
            <a:endParaRPr/>
          </a:p>
        </p:txBody>
      </p:sp>
      <p:sp>
        <p:nvSpPr>
          <p:cNvPr id="449" name="Google Shape;449;p71"/>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450" name="Google Shape;450;p71"/>
          <p:cNvGraphicFramePr/>
          <p:nvPr/>
        </p:nvGraphicFramePr>
        <p:xfrm>
          <a:off x="652246" y="1549759"/>
          <a:ext cx="11472875" cy="8058152"/>
        </p:xfrm>
        <a:graphic>
          <a:graphicData uri="http://schemas.openxmlformats.org/drawingml/2006/table">
            <a:tbl>
              <a:tblPr>
                <a:noFill/>
                <a:tableStyleId>{621B1363-99C5-4E48-9EB9-922645AF401E}</a:tableStyleId>
              </a:tblPr>
              <a:tblGrid>
                <a:gridCol w="1035850">
                  <a:extLst>
                    <a:ext uri="{9D8B030D-6E8A-4147-A177-3AD203B41FA5}">
                      <a16:colId xmlns:a16="http://schemas.microsoft.com/office/drawing/2014/main" val="20000"/>
                    </a:ext>
                  </a:extLst>
                </a:gridCol>
                <a:gridCol w="4461325">
                  <a:extLst>
                    <a:ext uri="{9D8B030D-6E8A-4147-A177-3AD203B41FA5}">
                      <a16:colId xmlns:a16="http://schemas.microsoft.com/office/drawing/2014/main" val="20001"/>
                    </a:ext>
                  </a:extLst>
                </a:gridCol>
                <a:gridCol w="5975700">
                  <a:extLst>
                    <a:ext uri="{9D8B030D-6E8A-4147-A177-3AD203B41FA5}">
                      <a16:colId xmlns:a16="http://schemas.microsoft.com/office/drawing/2014/main" val="20002"/>
                    </a:ext>
                  </a:extLst>
                </a:gridCol>
              </a:tblGrid>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5900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暗号化</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第三者</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解読する</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暗号文</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変換する</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通信中</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盗む</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元に戻す</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復号</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共通鍵暗号方式</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公開鍵暗号方式</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2"/>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翻訳してみよう！</a:t>
            </a:r>
            <a:endParaRPr sz="7000" b="1"/>
          </a:p>
        </p:txBody>
      </p:sp>
      <p:sp>
        <p:nvSpPr>
          <p:cNvPr id="456" name="Google Shape;456;p7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3"/>
          <p:cNvSpPr txBox="1">
            <a:spLocks noGrp="1"/>
          </p:cNvSpPr>
          <p:nvPr>
            <p:ph type="title"/>
          </p:nvPr>
        </p:nvSpPr>
        <p:spPr>
          <a:xfrm>
            <a:off x="741200" y="228600"/>
            <a:ext cx="12128700" cy="1816800"/>
          </a:xfrm>
          <a:prstGeom prst="rect">
            <a:avLst/>
          </a:prstGeom>
        </p:spPr>
        <p:txBody>
          <a:bodyPr spcFirstLastPara="1" wrap="square" lIns="50800" tIns="50800" rIns="50800" bIns="50800" anchor="ctr" anchorCtr="0">
            <a:noAutofit/>
          </a:bodyPr>
          <a:lstStyle/>
          <a:p>
            <a:pPr marL="0" lvl="0" indent="0" algn="l" rtl="0">
              <a:lnSpc>
                <a:spcPct val="100000"/>
              </a:lnSpc>
              <a:spcBef>
                <a:spcPts val="0"/>
              </a:spcBef>
              <a:spcAft>
                <a:spcPts val="0"/>
              </a:spcAft>
              <a:buClr>
                <a:schemeClr val="dk1"/>
              </a:buClr>
              <a:buSzPts val="990"/>
              <a:buFont typeface="Arial"/>
              <a:buNone/>
            </a:pPr>
            <a:r>
              <a:rPr lang="en-US" sz="5500"/>
              <a:t>データの暗号化</a:t>
            </a:r>
            <a:endParaRPr sz="5500"/>
          </a:p>
          <a:p>
            <a:pPr marL="0" lvl="0" indent="0" algn="l" rtl="0">
              <a:lnSpc>
                <a:spcPct val="100000"/>
              </a:lnSpc>
              <a:spcBef>
                <a:spcPts val="0"/>
              </a:spcBef>
              <a:spcAft>
                <a:spcPts val="0"/>
              </a:spcAft>
              <a:buClr>
                <a:schemeClr val="dk1"/>
              </a:buClr>
              <a:buSzPts val="990"/>
              <a:buFont typeface="Arial"/>
              <a:buNone/>
            </a:pPr>
            <a:r>
              <a:rPr lang="en-US" sz="5500"/>
              <a:t>Mã hóa dữ liệu</a:t>
            </a:r>
            <a:endParaRPr sz="5500"/>
          </a:p>
        </p:txBody>
      </p:sp>
      <p:sp>
        <p:nvSpPr>
          <p:cNvPr id="462" name="Google Shape;462;p73"/>
          <p:cNvSpPr txBox="1"/>
          <p:nvPr/>
        </p:nvSpPr>
        <p:spPr>
          <a:xfrm>
            <a:off x="282800" y="2621575"/>
            <a:ext cx="12439200" cy="34170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457200" algn="l" rtl="0">
              <a:lnSpc>
                <a:spcPct val="150000"/>
              </a:lnSpc>
              <a:spcBef>
                <a:spcPts val="0"/>
              </a:spcBef>
              <a:spcAft>
                <a:spcPts val="0"/>
              </a:spcAft>
              <a:buClr>
                <a:schemeClr val="dk1"/>
              </a:buClr>
              <a:buSzPts val="1100"/>
              <a:buFont typeface="Arial"/>
              <a:buNone/>
            </a:pPr>
            <a:r>
              <a:rPr lang="en-US" sz="3000" b="1">
                <a:solidFill>
                  <a:schemeClr val="dk1"/>
                </a:solidFill>
              </a:rPr>
              <a:t>暗号化</a:t>
            </a:r>
            <a:r>
              <a:rPr lang="en-US" sz="3000">
                <a:solidFill>
                  <a:schemeClr val="accent5"/>
                </a:solidFill>
              </a:rPr>
              <a:t>とは</a:t>
            </a:r>
            <a:r>
              <a:rPr lang="en-US" sz="3000">
                <a:solidFill>
                  <a:schemeClr val="dk1"/>
                </a:solidFill>
              </a:rPr>
              <a:t>、その名</a:t>
            </a:r>
            <a:r>
              <a:rPr lang="en-US" sz="3000">
                <a:solidFill>
                  <a:schemeClr val="accent5"/>
                </a:solidFill>
              </a:rPr>
              <a:t>のとおり</a:t>
            </a:r>
            <a:r>
              <a:rPr lang="en-US" sz="3000">
                <a:solidFill>
                  <a:schemeClr val="dk1"/>
                </a:solidFill>
              </a:rPr>
              <a:t>、データ</a:t>
            </a:r>
            <a:r>
              <a:rPr lang="en-US" sz="3000">
                <a:solidFill>
                  <a:schemeClr val="accent5"/>
                </a:solidFill>
              </a:rPr>
              <a:t>を</a:t>
            </a:r>
            <a:r>
              <a:rPr lang="en-US" sz="3000">
                <a:solidFill>
                  <a:schemeClr val="dk1"/>
                </a:solidFill>
              </a:rPr>
              <a:t>第三者には解読できない</a:t>
            </a:r>
            <a:endParaRPr sz="30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「暗号文」</a:t>
            </a:r>
            <a:r>
              <a:rPr lang="en-US" sz="3000">
                <a:solidFill>
                  <a:schemeClr val="accent5"/>
                </a:solidFill>
              </a:rPr>
              <a:t>に</a:t>
            </a:r>
            <a:r>
              <a:rPr lang="en-US" sz="3000">
                <a:solidFill>
                  <a:schemeClr val="dk1"/>
                </a:solidFill>
              </a:rPr>
              <a:t>変換することです。暗号化すること</a:t>
            </a:r>
            <a:r>
              <a:rPr lang="en-US" sz="3000">
                <a:solidFill>
                  <a:schemeClr val="accent5"/>
                </a:solidFill>
              </a:rPr>
              <a:t>によって</a:t>
            </a:r>
            <a:r>
              <a:rPr lang="en-US" sz="3000">
                <a:solidFill>
                  <a:schemeClr val="dk1"/>
                </a:solidFill>
              </a:rPr>
              <a:t>、たとえ</a:t>
            </a:r>
            <a:br>
              <a:rPr lang="en-US" sz="3000">
                <a:solidFill>
                  <a:schemeClr val="dk1"/>
                </a:solidFill>
              </a:rPr>
            </a:br>
            <a:r>
              <a:rPr lang="en-US" sz="3000">
                <a:solidFill>
                  <a:schemeClr val="dk1"/>
                </a:solidFill>
              </a:rPr>
              <a:t>通信中にデータが他の人に盗まれてしまっ</a:t>
            </a:r>
            <a:r>
              <a:rPr lang="en-US" sz="3000">
                <a:solidFill>
                  <a:schemeClr val="accent5"/>
                </a:solidFill>
              </a:rPr>
              <a:t>ても</a:t>
            </a:r>
            <a:r>
              <a:rPr lang="en-US" sz="3000">
                <a:solidFill>
                  <a:schemeClr val="dk1"/>
                </a:solidFill>
              </a:rPr>
              <a:t>、データの内容を</a:t>
            </a:r>
            <a:br>
              <a:rPr lang="en-US" sz="3000">
                <a:solidFill>
                  <a:schemeClr val="dk1"/>
                </a:solidFill>
              </a:rPr>
            </a:br>
            <a:r>
              <a:rPr lang="en-US" sz="3000">
                <a:solidFill>
                  <a:schemeClr val="dk1"/>
                </a:solidFill>
              </a:rPr>
              <a:t>知られることはありません。暗号化したデータを元に戻すことを</a:t>
            </a:r>
            <a:r>
              <a:rPr lang="en-US" sz="3000" b="1">
                <a:solidFill>
                  <a:schemeClr val="dk1"/>
                </a:solidFill>
              </a:rPr>
              <a:t>復号</a:t>
            </a:r>
            <a:br>
              <a:rPr lang="en-US" sz="3000">
                <a:solidFill>
                  <a:schemeClr val="dk1"/>
                </a:solidFill>
              </a:rPr>
            </a:br>
            <a:r>
              <a:rPr lang="en-US" sz="3000">
                <a:solidFill>
                  <a:schemeClr val="accent5"/>
                </a:solidFill>
              </a:rPr>
              <a:t>といいます。</a:t>
            </a:r>
            <a:endParaRPr sz="3000" b="1">
              <a:solidFill>
                <a:schemeClr val="accent5"/>
              </a:solidFill>
            </a:endParaRPr>
          </a:p>
        </p:txBody>
      </p:sp>
      <p:sp>
        <p:nvSpPr>
          <p:cNvPr id="463" name="Google Shape;463;p7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23</a:t>
            </a:fld>
            <a:endParaRPr/>
          </a:p>
        </p:txBody>
      </p:sp>
      <p:sp>
        <p:nvSpPr>
          <p:cNvPr id="464" name="Google Shape;464;p73"/>
          <p:cNvSpPr txBox="1"/>
          <p:nvPr/>
        </p:nvSpPr>
        <p:spPr>
          <a:xfrm>
            <a:off x="216350" y="634443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fade">
                                      <p:cBhvr>
                                        <p:cTn id="7" dur="1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4"/>
          <p:cNvSpPr txBox="1">
            <a:spLocks noGrp="1"/>
          </p:cNvSpPr>
          <p:nvPr>
            <p:ph type="title"/>
          </p:nvPr>
        </p:nvSpPr>
        <p:spPr>
          <a:xfrm>
            <a:off x="741200" y="228600"/>
            <a:ext cx="12128700" cy="18168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Clr>
                <a:schemeClr val="dk1"/>
              </a:buClr>
              <a:buSzPts val="990"/>
              <a:buFont typeface="Arial"/>
              <a:buNone/>
            </a:pPr>
            <a:r>
              <a:rPr lang="en-US" sz="5500"/>
              <a:t>データの暗号化</a:t>
            </a:r>
            <a:endParaRPr sz="5500"/>
          </a:p>
          <a:p>
            <a:pPr marL="0" lvl="0" indent="0" algn="l" rtl="0">
              <a:spcBef>
                <a:spcPts val="0"/>
              </a:spcBef>
              <a:spcAft>
                <a:spcPts val="0"/>
              </a:spcAft>
              <a:buNone/>
            </a:pPr>
            <a:r>
              <a:rPr lang="en-US" sz="5500"/>
              <a:t>Mã hóa dữ liệu</a:t>
            </a:r>
            <a:endParaRPr sz="6200"/>
          </a:p>
        </p:txBody>
      </p:sp>
      <p:sp>
        <p:nvSpPr>
          <p:cNvPr id="470" name="Google Shape;470;p74"/>
          <p:cNvSpPr txBox="1"/>
          <p:nvPr/>
        </p:nvSpPr>
        <p:spPr>
          <a:xfrm>
            <a:off x="282800" y="2621575"/>
            <a:ext cx="12439200" cy="34170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000" dirty="0" err="1">
                <a:solidFill>
                  <a:schemeClr val="dk1"/>
                </a:solidFill>
              </a:rPr>
              <a:t>暗号化と復号</a:t>
            </a:r>
            <a:r>
              <a:rPr lang="en-US" sz="3000" dirty="0" err="1">
                <a:solidFill>
                  <a:schemeClr val="accent5"/>
                </a:solidFill>
              </a:rPr>
              <a:t>には</a:t>
            </a:r>
            <a:r>
              <a:rPr lang="en-US" sz="3000" dirty="0" err="1">
                <a:solidFill>
                  <a:schemeClr val="dk1"/>
                </a:solidFill>
              </a:rPr>
              <a:t>、それぞれ鍵を使ってデータを変換します</a:t>
            </a:r>
            <a:r>
              <a:rPr lang="en-US" sz="3000" dirty="0">
                <a:solidFill>
                  <a:schemeClr val="dk1"/>
                </a:solidFill>
              </a:rPr>
              <a:t>。</a:t>
            </a:r>
            <a:endParaRPr sz="3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b="1" dirty="0" err="1">
                <a:solidFill>
                  <a:schemeClr val="dk1"/>
                </a:solidFill>
              </a:rPr>
              <a:t>鍵</a:t>
            </a:r>
            <a:r>
              <a:rPr lang="en-US" sz="3000" dirty="0" err="1">
                <a:solidFill>
                  <a:schemeClr val="accent5"/>
                </a:solidFill>
              </a:rPr>
              <a:t>とは</a:t>
            </a:r>
            <a:r>
              <a:rPr lang="en-US" sz="3000" dirty="0" err="1">
                <a:solidFill>
                  <a:schemeClr val="dk1"/>
                </a:solidFill>
              </a:rPr>
              <a:t>、データを変換するための特別なデータです。この鍵の違い</a:t>
            </a:r>
            <a:endParaRPr sz="3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b="1" dirty="0" err="1">
                <a:solidFill>
                  <a:schemeClr val="dk1"/>
                </a:solidFill>
              </a:rPr>
              <a:t>によって</a:t>
            </a:r>
            <a:r>
              <a:rPr lang="en-US" sz="3000" dirty="0" err="1">
                <a:solidFill>
                  <a:schemeClr val="dk1"/>
                </a:solidFill>
              </a:rPr>
              <a:t>、さまざまな暗号方式があります</a:t>
            </a:r>
            <a:r>
              <a:rPr lang="en-US" sz="3000" dirty="0">
                <a:solidFill>
                  <a:schemeClr val="dk1"/>
                </a:solidFill>
              </a:rPr>
              <a:t>。</a:t>
            </a:r>
            <a:endParaRPr sz="3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dirty="0">
                <a:solidFill>
                  <a:schemeClr val="dk1"/>
                </a:solidFill>
              </a:rPr>
              <a:t>●</a:t>
            </a:r>
            <a:r>
              <a:rPr lang="en-US" sz="3000" dirty="0" err="1">
                <a:solidFill>
                  <a:schemeClr val="dk1"/>
                </a:solidFill>
              </a:rPr>
              <a:t>共通鍵暗号方式</a:t>
            </a:r>
            <a:endParaRPr sz="30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dirty="0">
                <a:solidFill>
                  <a:schemeClr val="dk1"/>
                </a:solidFill>
              </a:rPr>
              <a:t>●</a:t>
            </a:r>
            <a:r>
              <a:rPr lang="en-US" sz="3000" dirty="0" err="1">
                <a:solidFill>
                  <a:schemeClr val="dk1"/>
                </a:solidFill>
              </a:rPr>
              <a:t>公開鍵暗号方式</a:t>
            </a:r>
            <a:endParaRPr sz="3000" dirty="0">
              <a:solidFill>
                <a:schemeClr val="dk1"/>
              </a:solidFill>
            </a:endParaRPr>
          </a:p>
        </p:txBody>
      </p:sp>
      <p:sp>
        <p:nvSpPr>
          <p:cNvPr id="471" name="Google Shape;471;p7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24</a:t>
            </a:fld>
            <a:endParaRPr/>
          </a:p>
        </p:txBody>
      </p:sp>
      <p:sp>
        <p:nvSpPr>
          <p:cNvPr id="472" name="Google Shape;472;p74"/>
          <p:cNvSpPr txBox="1"/>
          <p:nvPr/>
        </p:nvSpPr>
        <p:spPr>
          <a:xfrm>
            <a:off x="216350" y="634443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Effect transition="in" filter="fade">
                                      <p:cBhvr>
                                        <p:cTn id="7" dur="10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5"/>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文章②</a:t>
            </a:r>
            <a:br>
              <a:rPr lang="en-US" sz="7000" b="1"/>
            </a:br>
            <a:r>
              <a:rPr lang="en-US" sz="7000" b="1"/>
              <a:t>共通鍵暗号方式</a:t>
            </a:r>
            <a:endParaRPr sz="7000" b="1"/>
          </a:p>
        </p:txBody>
      </p:sp>
      <p:sp>
        <p:nvSpPr>
          <p:cNvPr id="478" name="Google Shape;478;p75"/>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6"/>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990"/>
              <a:buFont typeface="Arial"/>
              <a:buNone/>
            </a:pPr>
            <a:r>
              <a:rPr lang="en-US"/>
              <a:t>共通鍵暗号方式 </a:t>
            </a:r>
            <a:endParaRPr b="0"/>
          </a:p>
        </p:txBody>
      </p:sp>
      <p:sp>
        <p:nvSpPr>
          <p:cNvPr id="484" name="Google Shape;484;p7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26</a:t>
            </a:fld>
            <a:endParaRPr/>
          </a:p>
        </p:txBody>
      </p:sp>
      <p:sp>
        <p:nvSpPr>
          <p:cNvPr id="485" name="Google Shape;485;p76"/>
          <p:cNvSpPr txBox="1"/>
          <p:nvPr/>
        </p:nvSpPr>
        <p:spPr>
          <a:xfrm>
            <a:off x="367400" y="2189925"/>
            <a:ext cx="12637500" cy="67782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0"/>
              </a:spcBef>
              <a:spcAft>
                <a:spcPts val="0"/>
              </a:spcAft>
              <a:buClr>
                <a:schemeClr val="dk1"/>
              </a:buClr>
              <a:buSzPts val="1100"/>
              <a:buFont typeface="Arial"/>
              <a:buNone/>
            </a:pPr>
            <a:r>
              <a:rPr lang="en-US" sz="3000">
                <a:solidFill>
                  <a:schemeClr val="dk1"/>
                </a:solidFill>
              </a:rPr>
              <a:t>暗号化と復号に同じ鍵を使う暗号方式を共通鍵暗号方式といいます。</a:t>
            </a:r>
            <a:br>
              <a:rPr lang="en-US" sz="3000">
                <a:solidFill>
                  <a:schemeClr val="dk1"/>
                </a:solidFill>
              </a:rPr>
            </a:br>
            <a:r>
              <a:rPr lang="en-US" sz="3000">
                <a:solidFill>
                  <a:schemeClr val="dk1"/>
                </a:solidFill>
              </a:rPr>
              <a:t>データの送信者と受信者が同じ共通鍵をもっている必要があります。</a:t>
            </a:r>
            <a:endParaRPr sz="300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3000">
                <a:solidFill>
                  <a:schemeClr val="dk1"/>
                </a:solidFill>
              </a:rPr>
              <a:t>鍵はあらかじめ送信者から受信者へ配布しておきますが、鍵を盗まれてしまうと誰でも復号できてしまうので、鍵の受け渡しには注意が必要</a:t>
            </a:r>
            <a:br>
              <a:rPr lang="en-US" sz="3000">
                <a:solidFill>
                  <a:schemeClr val="dk1"/>
                </a:solidFill>
              </a:rPr>
            </a:br>
            <a:r>
              <a:rPr lang="en-US" sz="3000">
                <a:solidFill>
                  <a:schemeClr val="dk1"/>
                </a:solidFill>
              </a:rPr>
              <a:t>です。</a:t>
            </a:r>
            <a:endParaRPr sz="300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3000">
                <a:solidFill>
                  <a:schemeClr val="dk1"/>
                </a:solidFill>
              </a:rPr>
              <a:t>共通鍵暗号方式は、暗号化と復号の処理が速いのが特徴です。しかし、データを送る相手の数だけ鍵を作成する必要があるので、不特定多数の人にデータを送るときには不向きです。</a:t>
            </a:r>
            <a:endParaRPr sz="300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n-US" sz="3000">
                <a:solidFill>
                  <a:schemeClr val="dk1"/>
                </a:solidFill>
              </a:rPr>
              <a:t>代表的な共通鍵暗号方式には、DESやAESなどがあります。</a:t>
            </a:r>
            <a:endParaRPr sz="3000">
              <a:solidFill>
                <a:schemeClr val="dk1"/>
              </a:solidFill>
            </a:endParaRPr>
          </a:p>
        </p:txBody>
      </p:sp>
      <p:pic>
        <p:nvPicPr>
          <p:cNvPr id="486" name="Google Shape;486;p76"/>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7"/>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990"/>
              <a:buFont typeface="Arial"/>
              <a:buNone/>
            </a:pPr>
            <a:r>
              <a:rPr lang="en-US"/>
              <a:t>共通鍵暗号方式 </a:t>
            </a:r>
            <a:endParaRPr b="0"/>
          </a:p>
        </p:txBody>
      </p:sp>
      <p:sp>
        <p:nvSpPr>
          <p:cNvPr id="492" name="Google Shape;492;p7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27</a:t>
            </a:fld>
            <a:endParaRPr/>
          </a:p>
        </p:txBody>
      </p:sp>
      <p:sp>
        <p:nvSpPr>
          <p:cNvPr id="493" name="Google Shape;493;p77"/>
          <p:cNvSpPr txBox="1"/>
          <p:nvPr/>
        </p:nvSpPr>
        <p:spPr>
          <a:xfrm>
            <a:off x="367400" y="2189925"/>
            <a:ext cx="12349800" cy="67782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0"/>
              </a:spcBef>
              <a:spcAft>
                <a:spcPts val="0"/>
              </a:spcAft>
              <a:buClr>
                <a:schemeClr val="dk1"/>
              </a:buClr>
              <a:buSzPts val="1100"/>
              <a:buFont typeface="Arial"/>
              <a:buNone/>
            </a:pPr>
            <a:endParaRPr sz="3000">
              <a:solidFill>
                <a:schemeClr val="dk1"/>
              </a:solidFill>
            </a:endParaRPr>
          </a:p>
        </p:txBody>
      </p:sp>
      <p:pic>
        <p:nvPicPr>
          <p:cNvPr id="494" name="Google Shape;494;p77"/>
          <p:cNvPicPr preferRelativeResize="0"/>
          <p:nvPr/>
        </p:nvPicPr>
        <p:blipFill>
          <a:blip r:embed="rId3">
            <a:alphaModFix/>
          </a:blip>
          <a:stretch>
            <a:fillRect/>
          </a:stretch>
        </p:blipFill>
        <p:spPr>
          <a:xfrm>
            <a:off x="10851975" y="111025"/>
            <a:ext cx="2152825" cy="1825375"/>
          </a:xfrm>
          <a:prstGeom prst="rect">
            <a:avLst/>
          </a:prstGeom>
          <a:noFill/>
          <a:ln>
            <a:noFill/>
          </a:ln>
        </p:spPr>
      </p:pic>
      <p:pic>
        <p:nvPicPr>
          <p:cNvPr id="495" name="Google Shape;495;p77"/>
          <p:cNvPicPr preferRelativeResize="0"/>
          <p:nvPr/>
        </p:nvPicPr>
        <p:blipFill>
          <a:blip r:embed="rId4">
            <a:alphaModFix/>
          </a:blip>
          <a:stretch>
            <a:fillRect/>
          </a:stretch>
        </p:blipFill>
        <p:spPr>
          <a:xfrm>
            <a:off x="454025" y="2154363"/>
            <a:ext cx="12096750" cy="6838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8"/>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501" name="Google Shape;501;p78"/>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28</a:t>
            </a:fld>
            <a:endParaRPr/>
          </a:p>
        </p:txBody>
      </p:sp>
      <p:sp>
        <p:nvSpPr>
          <p:cNvPr id="502" name="Google Shape;502;p78"/>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503" name="Google Shape;503;p78"/>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504" name="Google Shape;504;p78"/>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505" name="Google Shape;505;p78"/>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時間：10分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506" name="Google Shape;506;p78"/>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31〜33</a:t>
            </a:r>
            <a:r>
              <a:rPr lang="en-US" sz="3600" b="1"/>
              <a:t>ページを開き確認してください</a:t>
            </a:r>
            <a:endParaRPr sz="36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9"/>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29</a:t>
            </a:fld>
            <a:endParaRPr/>
          </a:p>
        </p:txBody>
      </p:sp>
      <p:sp>
        <p:nvSpPr>
          <p:cNvPr id="512" name="Google Shape;512;p79"/>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13" name="Google Shape;513;p79"/>
          <p:cNvGraphicFramePr/>
          <p:nvPr/>
        </p:nvGraphicFramePr>
        <p:xfrm>
          <a:off x="765958" y="1853259"/>
          <a:ext cx="11472875" cy="7380383"/>
        </p:xfrm>
        <a:graphic>
          <a:graphicData uri="http://schemas.openxmlformats.org/drawingml/2006/table">
            <a:tbl>
              <a:tblPr>
                <a:noFill/>
                <a:tableStyleId>{621B1363-99C5-4E48-9EB9-922645AF401E}</a:tableStyleId>
              </a:tblPr>
              <a:tblGrid>
                <a:gridCol w="1035850">
                  <a:extLst>
                    <a:ext uri="{9D8B030D-6E8A-4147-A177-3AD203B41FA5}">
                      <a16:colId xmlns:a16="http://schemas.microsoft.com/office/drawing/2014/main" val="20000"/>
                    </a:ext>
                  </a:extLst>
                </a:gridCol>
                <a:gridCol w="4461325">
                  <a:extLst>
                    <a:ext uri="{9D8B030D-6E8A-4147-A177-3AD203B41FA5}">
                      <a16:colId xmlns:a16="http://schemas.microsoft.com/office/drawing/2014/main" val="20001"/>
                    </a:ext>
                  </a:extLst>
                </a:gridCol>
                <a:gridCol w="5975700">
                  <a:extLst>
                    <a:ext uri="{9D8B030D-6E8A-4147-A177-3AD203B41FA5}">
                      <a16:colId xmlns:a16="http://schemas.microsoft.com/office/drawing/2014/main" val="20002"/>
                    </a:ext>
                  </a:extLst>
                </a:gridCol>
              </a:tblGrid>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5900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暗号方式</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送信者</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受信者</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配布する</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受け渡し</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注意</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処理が速い</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数</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不特定多数の人</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不向き</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目次</a:t>
            </a:r>
            <a:endParaRPr/>
          </a:p>
        </p:txBody>
      </p:sp>
      <p:sp>
        <p:nvSpPr>
          <p:cNvPr id="304" name="Google Shape;304;p53"/>
          <p:cNvSpPr txBox="1">
            <a:spLocks noGrp="1"/>
          </p:cNvSpPr>
          <p:nvPr>
            <p:ph type="body" idx="1"/>
          </p:nvPr>
        </p:nvSpPr>
        <p:spPr>
          <a:xfrm>
            <a:off x="743025" y="2247900"/>
            <a:ext cx="11099700" cy="5334300"/>
          </a:xfrm>
          <a:prstGeom prst="rect">
            <a:avLst/>
          </a:prstGeom>
          <a:noFill/>
          <a:ln>
            <a:noFill/>
          </a:ln>
        </p:spPr>
        <p:txBody>
          <a:bodyPr spcFirstLastPara="1" wrap="square" lIns="50800" tIns="50800" rIns="50800" bIns="50800" anchor="b" anchorCtr="0">
            <a:noAutofit/>
          </a:bodyPr>
          <a:lstStyle/>
          <a:p>
            <a:pPr marL="457200" marR="0" lvl="0" indent="-457200" algn="l" rtl="0">
              <a:lnSpc>
                <a:spcPct val="150000"/>
              </a:lnSpc>
              <a:spcBef>
                <a:spcPts val="2400"/>
              </a:spcBef>
              <a:spcAft>
                <a:spcPts val="0"/>
              </a:spcAft>
              <a:buSzPts val="3600"/>
              <a:buAutoNum type="arabicPeriod"/>
            </a:pPr>
            <a:r>
              <a:rPr lang="en-US" sz="3600"/>
              <a:t>ミニテストと復習</a:t>
            </a:r>
            <a:endParaRPr sz="3600"/>
          </a:p>
          <a:p>
            <a:pPr marL="457200" marR="0" lvl="0" indent="-457200" algn="l" rtl="0">
              <a:lnSpc>
                <a:spcPct val="150000"/>
              </a:lnSpc>
              <a:spcBef>
                <a:spcPts val="1000"/>
              </a:spcBef>
              <a:spcAft>
                <a:spcPts val="0"/>
              </a:spcAft>
              <a:buSzPts val="3600"/>
              <a:buAutoNum type="arabicPeriod"/>
            </a:pPr>
            <a:r>
              <a:rPr lang="en-US" sz="3600"/>
              <a:t>タイピング</a:t>
            </a:r>
            <a:r>
              <a:rPr lang="en-US" sz="3600">
                <a:solidFill>
                  <a:schemeClr val="dk1"/>
                </a:solidFill>
              </a:rPr>
              <a:t>練</a:t>
            </a:r>
            <a:r>
              <a:rPr lang="en-US" sz="3600"/>
              <a:t>習</a:t>
            </a:r>
            <a:endParaRPr sz="3600"/>
          </a:p>
          <a:p>
            <a:pPr marL="457200" lvl="0" indent="-457200" algn="l" rtl="0">
              <a:lnSpc>
                <a:spcPct val="150000"/>
              </a:lnSpc>
              <a:spcBef>
                <a:spcPts val="1000"/>
              </a:spcBef>
              <a:spcAft>
                <a:spcPts val="0"/>
              </a:spcAft>
              <a:buSzPts val="3600"/>
              <a:buAutoNum type="arabicPeriod"/>
            </a:pPr>
            <a:r>
              <a:rPr lang="en-US" sz="3600">
                <a:solidFill>
                  <a:schemeClr val="dk1"/>
                </a:solidFill>
              </a:rPr>
              <a:t>カタカナ語の発声練習</a:t>
            </a:r>
            <a:endParaRPr sz="3600">
              <a:solidFill>
                <a:schemeClr val="dk1"/>
              </a:solidFill>
            </a:endParaRPr>
          </a:p>
          <a:p>
            <a:pPr marL="457200" lvl="0" indent="-457200" algn="l" rtl="0">
              <a:lnSpc>
                <a:spcPct val="150000"/>
              </a:lnSpc>
              <a:spcBef>
                <a:spcPts val="1000"/>
              </a:spcBef>
              <a:spcAft>
                <a:spcPts val="0"/>
              </a:spcAft>
              <a:buSzPts val="3600"/>
              <a:buAutoNum type="arabicPeriod"/>
            </a:pPr>
            <a:r>
              <a:rPr lang="en-US" sz="3600"/>
              <a:t>文章の理解</a:t>
            </a:r>
            <a:endParaRPr sz="3600"/>
          </a:p>
          <a:p>
            <a:pPr marL="457200" lvl="0" indent="-457200" algn="l" rtl="0">
              <a:lnSpc>
                <a:spcPct val="150000"/>
              </a:lnSpc>
              <a:spcBef>
                <a:spcPts val="1000"/>
              </a:spcBef>
              <a:spcAft>
                <a:spcPts val="0"/>
              </a:spcAft>
              <a:buSzPts val="3600"/>
              <a:buAutoNum type="arabicPeriod"/>
            </a:pPr>
            <a:r>
              <a:rPr lang="en-US" sz="3600"/>
              <a:t>聞き取り</a:t>
            </a:r>
            <a:endParaRPr sz="3600"/>
          </a:p>
          <a:p>
            <a:pPr marL="457200" lvl="0" indent="-457200" algn="l" rtl="0">
              <a:lnSpc>
                <a:spcPct val="150000"/>
              </a:lnSpc>
              <a:spcBef>
                <a:spcPts val="1000"/>
              </a:spcBef>
              <a:spcAft>
                <a:spcPts val="1000"/>
              </a:spcAft>
              <a:buSzPts val="3600"/>
              <a:buAutoNum type="arabicPeriod"/>
            </a:pPr>
            <a:r>
              <a:rPr lang="en-US" sz="3600">
                <a:solidFill>
                  <a:schemeClr val="dk1"/>
                </a:solidFill>
              </a:rPr>
              <a:t>宿題</a:t>
            </a:r>
            <a:endParaRPr sz="3600"/>
          </a:p>
        </p:txBody>
      </p:sp>
      <p:sp>
        <p:nvSpPr>
          <p:cNvPr id="305" name="Google Shape;305;p53"/>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0"/>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翻訳してみよう！</a:t>
            </a:r>
            <a:endParaRPr sz="7000" b="1"/>
          </a:p>
        </p:txBody>
      </p:sp>
      <p:sp>
        <p:nvSpPr>
          <p:cNvPr id="519" name="Google Shape;519;p8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1"/>
          <p:cNvSpPr txBox="1">
            <a:spLocks noGrp="1"/>
          </p:cNvSpPr>
          <p:nvPr>
            <p:ph type="title"/>
          </p:nvPr>
        </p:nvSpPr>
        <p:spPr>
          <a:xfrm>
            <a:off x="741200" y="0"/>
            <a:ext cx="12128700" cy="2189100"/>
          </a:xfrm>
          <a:prstGeom prst="rect">
            <a:avLst/>
          </a:prstGeom>
        </p:spPr>
        <p:txBody>
          <a:bodyPr spcFirstLastPara="1" wrap="square" lIns="50800" tIns="50800" rIns="50800" bIns="50800" anchor="ctr" anchorCtr="0">
            <a:noAutofit/>
          </a:bodyPr>
          <a:lstStyle/>
          <a:p>
            <a:pPr marL="0" lvl="0" indent="0" algn="l" rtl="0">
              <a:spcBef>
                <a:spcPts val="0"/>
              </a:spcBef>
              <a:spcAft>
                <a:spcPts val="0"/>
              </a:spcAft>
              <a:buNone/>
            </a:pPr>
            <a:r>
              <a:rPr lang="en-US" sz="5500"/>
              <a:t>共通鍵暗号方式</a:t>
            </a:r>
            <a:br>
              <a:rPr lang="en-US" sz="5500"/>
            </a:br>
            <a:r>
              <a:rPr lang="en-US" sz="5500"/>
              <a:t>Mật mã khóa chung</a:t>
            </a:r>
            <a:endParaRPr sz="5500"/>
          </a:p>
        </p:txBody>
      </p:sp>
      <p:sp>
        <p:nvSpPr>
          <p:cNvPr id="525" name="Google Shape;525;p81"/>
          <p:cNvSpPr txBox="1"/>
          <p:nvPr/>
        </p:nvSpPr>
        <p:spPr>
          <a:xfrm>
            <a:off x="282800" y="2342100"/>
            <a:ext cx="12439200" cy="34170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暗号化と復号に同じ鍵を使う暗号方式を共通鍵暗号方式</a:t>
            </a:r>
            <a:r>
              <a:rPr lang="en-US" sz="3000">
                <a:solidFill>
                  <a:schemeClr val="accent5"/>
                </a:solidFill>
              </a:rPr>
              <a:t>といいます</a:t>
            </a:r>
            <a:r>
              <a:rPr lang="en-US" sz="3000">
                <a:solidFill>
                  <a:schemeClr val="dk1"/>
                </a:solidFill>
              </a:rPr>
              <a:t>。データの送信者と受信者が同じ共通鍵をもっている</a:t>
            </a:r>
            <a:r>
              <a:rPr lang="en-US" sz="3000">
                <a:solidFill>
                  <a:schemeClr val="accent5"/>
                </a:solidFill>
              </a:rPr>
              <a:t>必要があります</a:t>
            </a:r>
            <a:r>
              <a:rPr lang="en-US" sz="3000">
                <a:solidFill>
                  <a:schemeClr val="dk1"/>
                </a:solidFill>
              </a:rPr>
              <a:t>。</a:t>
            </a:r>
            <a:endParaRPr sz="30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鍵はあらかじめ送信者から受信者へ配布</a:t>
            </a:r>
            <a:r>
              <a:rPr lang="en-US" sz="3000">
                <a:solidFill>
                  <a:schemeClr val="accent5"/>
                </a:solidFill>
              </a:rPr>
              <a:t>しておきますが</a:t>
            </a:r>
            <a:r>
              <a:rPr lang="en-US" sz="3000">
                <a:solidFill>
                  <a:schemeClr val="dk1"/>
                </a:solidFill>
              </a:rPr>
              <a:t>、鍵を盗まれてしまう</a:t>
            </a:r>
            <a:r>
              <a:rPr lang="en-US" sz="3000">
                <a:solidFill>
                  <a:schemeClr val="accent5"/>
                </a:solidFill>
              </a:rPr>
              <a:t>と</a:t>
            </a:r>
            <a:r>
              <a:rPr lang="en-US" sz="3000">
                <a:solidFill>
                  <a:schemeClr val="dk1"/>
                </a:solidFill>
              </a:rPr>
              <a:t>誰でも復号できてしまう</a:t>
            </a:r>
            <a:r>
              <a:rPr lang="en-US" sz="3000">
                <a:solidFill>
                  <a:schemeClr val="accent5"/>
                </a:solidFill>
              </a:rPr>
              <a:t>ので</a:t>
            </a:r>
            <a:r>
              <a:rPr lang="en-US" sz="3000">
                <a:solidFill>
                  <a:schemeClr val="dk1"/>
                </a:solidFill>
              </a:rPr>
              <a:t>、鍵の受け渡しには注意が必要</a:t>
            </a:r>
            <a:br>
              <a:rPr lang="en-US" sz="3000">
                <a:solidFill>
                  <a:schemeClr val="dk1"/>
                </a:solidFill>
              </a:rPr>
            </a:br>
            <a:r>
              <a:rPr lang="en-US" sz="3000">
                <a:solidFill>
                  <a:schemeClr val="dk1"/>
                </a:solidFill>
              </a:rPr>
              <a:t>です。</a:t>
            </a:r>
            <a:endParaRPr sz="3000">
              <a:solidFill>
                <a:schemeClr val="dk1"/>
              </a:solidFill>
            </a:endParaRPr>
          </a:p>
        </p:txBody>
      </p:sp>
      <p:sp>
        <p:nvSpPr>
          <p:cNvPr id="526" name="Google Shape;526;p8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31</a:t>
            </a:fld>
            <a:endParaRPr/>
          </a:p>
        </p:txBody>
      </p:sp>
      <p:sp>
        <p:nvSpPr>
          <p:cNvPr id="527" name="Google Shape;527;p81"/>
          <p:cNvSpPr txBox="1"/>
          <p:nvPr/>
        </p:nvSpPr>
        <p:spPr>
          <a:xfrm>
            <a:off x="216350" y="59120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Effect transition="in" filter="fade">
                                      <p:cBhvr>
                                        <p:cTn id="7" dur="1000"/>
                                        <p:tgtEl>
                                          <p:spTgt spid="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2"/>
          <p:cNvSpPr txBox="1">
            <a:spLocks noGrp="1"/>
          </p:cNvSpPr>
          <p:nvPr>
            <p:ph type="title"/>
          </p:nvPr>
        </p:nvSpPr>
        <p:spPr>
          <a:xfrm>
            <a:off x="741200" y="0"/>
            <a:ext cx="12128700" cy="2178000"/>
          </a:xfrm>
          <a:prstGeom prst="rect">
            <a:avLst/>
          </a:prstGeom>
        </p:spPr>
        <p:txBody>
          <a:bodyPr spcFirstLastPara="1" wrap="square" lIns="50800" tIns="50800" rIns="50800" bIns="50800" anchor="ctr" anchorCtr="0">
            <a:noAutofit/>
          </a:bodyPr>
          <a:lstStyle/>
          <a:p>
            <a:pPr marL="0" lvl="0" indent="0" algn="l" rtl="0">
              <a:lnSpc>
                <a:spcPct val="100000"/>
              </a:lnSpc>
              <a:spcBef>
                <a:spcPts val="0"/>
              </a:spcBef>
              <a:spcAft>
                <a:spcPts val="0"/>
              </a:spcAft>
              <a:buNone/>
            </a:pPr>
            <a:r>
              <a:rPr lang="en-US" sz="5500"/>
              <a:t>共通鍵暗号方式</a:t>
            </a:r>
            <a:br>
              <a:rPr lang="en-US" sz="5500"/>
            </a:br>
            <a:r>
              <a:rPr lang="en-US" sz="5500"/>
              <a:t>Mật mã khóa chung</a:t>
            </a:r>
            <a:endParaRPr sz="5500"/>
          </a:p>
        </p:txBody>
      </p:sp>
      <p:sp>
        <p:nvSpPr>
          <p:cNvPr id="533" name="Google Shape;533;p82"/>
          <p:cNvSpPr txBox="1"/>
          <p:nvPr/>
        </p:nvSpPr>
        <p:spPr>
          <a:xfrm>
            <a:off x="282800" y="2441925"/>
            <a:ext cx="12439200" cy="27243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共通鍵暗号方式は、暗号化と復号の処理が速いのが特徴です。</a:t>
            </a:r>
            <a:r>
              <a:rPr lang="en-US" sz="3000">
                <a:solidFill>
                  <a:schemeClr val="accent5"/>
                </a:solidFill>
              </a:rPr>
              <a:t>しかし</a:t>
            </a:r>
            <a:r>
              <a:rPr lang="en-US" sz="3000">
                <a:solidFill>
                  <a:schemeClr val="dk1"/>
                </a:solidFill>
              </a:rPr>
              <a:t>、データを送る相手の数だけ鍵を作成する必要がある</a:t>
            </a:r>
            <a:r>
              <a:rPr lang="en-US" sz="3000">
                <a:solidFill>
                  <a:schemeClr val="accent5"/>
                </a:solidFill>
              </a:rPr>
              <a:t>ので</a:t>
            </a:r>
            <a:r>
              <a:rPr lang="en-US" sz="3000">
                <a:solidFill>
                  <a:schemeClr val="dk1"/>
                </a:solidFill>
              </a:rPr>
              <a:t>、不特定多数の人にデータを送るときには不向きです。</a:t>
            </a:r>
            <a:endParaRPr sz="30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代表的な共通鍵暗号方式には、DESやAESなどがあります。</a:t>
            </a:r>
            <a:endParaRPr sz="3000">
              <a:solidFill>
                <a:schemeClr val="dk1"/>
              </a:solidFill>
            </a:endParaRPr>
          </a:p>
        </p:txBody>
      </p:sp>
      <p:sp>
        <p:nvSpPr>
          <p:cNvPr id="534" name="Google Shape;534;p82"/>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32</a:t>
            </a:fld>
            <a:endParaRPr/>
          </a:p>
        </p:txBody>
      </p:sp>
      <p:sp>
        <p:nvSpPr>
          <p:cNvPr id="535" name="Google Shape;535;p82"/>
          <p:cNvSpPr txBox="1"/>
          <p:nvPr/>
        </p:nvSpPr>
        <p:spPr>
          <a:xfrm>
            <a:off x="216350" y="59120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83"/>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spcBef>
                <a:spcPts val="0"/>
              </a:spcBef>
              <a:spcAft>
                <a:spcPts val="0"/>
              </a:spcAft>
              <a:buClr>
                <a:schemeClr val="dk1"/>
              </a:buClr>
              <a:buSzPts val="1100"/>
              <a:buFont typeface="Arial"/>
              <a:buNone/>
            </a:pPr>
            <a:r>
              <a:rPr lang="en-US" sz="5500"/>
              <a:t>共通鍵暗号方式</a:t>
            </a:r>
            <a:br>
              <a:rPr lang="en-US" sz="5500"/>
            </a:br>
            <a:r>
              <a:rPr lang="en-US" sz="5500"/>
              <a:t>Mật mã khóa chung</a:t>
            </a:r>
            <a:endParaRPr sz="6133"/>
          </a:p>
        </p:txBody>
      </p:sp>
      <p:sp>
        <p:nvSpPr>
          <p:cNvPr id="541" name="Google Shape;541;p83"/>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33</a:t>
            </a:fld>
            <a:endParaRPr/>
          </a:p>
        </p:txBody>
      </p:sp>
      <p:sp>
        <p:nvSpPr>
          <p:cNvPr id="542" name="Google Shape;542;p83"/>
          <p:cNvSpPr txBox="1"/>
          <p:nvPr/>
        </p:nvSpPr>
        <p:spPr>
          <a:xfrm>
            <a:off x="367400" y="2189925"/>
            <a:ext cx="12349800" cy="67782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0"/>
              </a:spcBef>
              <a:spcAft>
                <a:spcPts val="0"/>
              </a:spcAft>
              <a:buClr>
                <a:schemeClr val="dk1"/>
              </a:buClr>
              <a:buSzPts val="1100"/>
              <a:buFont typeface="Arial"/>
              <a:buNone/>
            </a:pPr>
            <a:endParaRPr sz="3000">
              <a:solidFill>
                <a:schemeClr val="dk1"/>
              </a:solidFill>
            </a:endParaRPr>
          </a:p>
        </p:txBody>
      </p:sp>
      <p:pic>
        <p:nvPicPr>
          <p:cNvPr id="543" name="Google Shape;543;p83"/>
          <p:cNvPicPr preferRelativeResize="0"/>
          <p:nvPr/>
        </p:nvPicPr>
        <p:blipFill>
          <a:blip r:embed="rId3">
            <a:alphaModFix/>
          </a:blip>
          <a:stretch>
            <a:fillRect/>
          </a:stretch>
        </p:blipFill>
        <p:spPr>
          <a:xfrm>
            <a:off x="454025" y="2154363"/>
            <a:ext cx="12096750" cy="6838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文章③</a:t>
            </a:r>
            <a:br>
              <a:rPr lang="en-US" sz="7000" b="1"/>
            </a:br>
            <a:r>
              <a:rPr lang="en-US" sz="7000" b="1"/>
              <a:t>公開鍵暗号方式</a:t>
            </a:r>
            <a:endParaRPr sz="7000" b="1"/>
          </a:p>
        </p:txBody>
      </p:sp>
      <p:sp>
        <p:nvSpPr>
          <p:cNvPr id="549" name="Google Shape;549;p84"/>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5"/>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990"/>
              <a:buFont typeface="Arial"/>
              <a:buNone/>
            </a:pPr>
            <a:r>
              <a:rPr lang="en-US"/>
              <a:t>公開鍵暗号方式 </a:t>
            </a:r>
            <a:endParaRPr b="0"/>
          </a:p>
        </p:txBody>
      </p:sp>
      <p:sp>
        <p:nvSpPr>
          <p:cNvPr id="555" name="Google Shape;555;p85"/>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35</a:t>
            </a:fld>
            <a:endParaRPr/>
          </a:p>
        </p:txBody>
      </p:sp>
      <p:sp>
        <p:nvSpPr>
          <p:cNvPr id="556" name="Google Shape;556;p85"/>
          <p:cNvSpPr txBox="1"/>
          <p:nvPr/>
        </p:nvSpPr>
        <p:spPr>
          <a:xfrm>
            <a:off x="367400" y="2189925"/>
            <a:ext cx="12349800" cy="6778200"/>
          </a:xfrm>
          <a:prstGeom prst="rect">
            <a:avLst/>
          </a:prstGeom>
          <a:noFill/>
          <a:ln>
            <a:noFill/>
          </a:ln>
        </p:spPr>
        <p:txBody>
          <a:bodyPr spcFirstLastPara="1" wrap="square" lIns="50800" tIns="50800" rIns="50800" bIns="50800" anchor="t" anchorCtr="0">
            <a:normAutofit fontScale="40000"/>
          </a:bodyPr>
          <a:lstStyle/>
          <a:p>
            <a:pPr marL="0" marR="0" lvl="0" indent="0" algn="l" rtl="0">
              <a:lnSpc>
                <a:spcPct val="150000"/>
              </a:lnSpc>
              <a:spcBef>
                <a:spcPts val="0"/>
              </a:spcBef>
              <a:spcAft>
                <a:spcPts val="0"/>
              </a:spcAft>
              <a:buClr>
                <a:schemeClr val="dk1"/>
              </a:buClr>
              <a:buSzPts val="440"/>
              <a:buFont typeface="Arial"/>
              <a:buNone/>
            </a:pPr>
            <a:r>
              <a:rPr lang="en-US" sz="7192">
                <a:solidFill>
                  <a:schemeClr val="dk1"/>
                </a:solidFill>
              </a:rPr>
              <a:t>暗号化するときと復号するときに、それぞれ対になる2つの鍵を使う暗号方式を公開鍵暗号方式といいます。受信者は、あらかじめ暗号化に使う</a:t>
            </a:r>
            <a:endParaRPr sz="7192">
              <a:solidFill>
                <a:schemeClr val="dk1"/>
              </a:solidFill>
            </a:endParaRPr>
          </a:p>
          <a:p>
            <a:pPr marL="0" marR="0" lvl="0" indent="0" algn="l" rtl="0">
              <a:lnSpc>
                <a:spcPct val="150000"/>
              </a:lnSpc>
              <a:spcBef>
                <a:spcPts val="0"/>
              </a:spcBef>
              <a:spcAft>
                <a:spcPts val="0"/>
              </a:spcAft>
              <a:buClr>
                <a:schemeClr val="dk1"/>
              </a:buClr>
              <a:buSzPts val="440"/>
              <a:buFont typeface="Arial"/>
              <a:buNone/>
            </a:pPr>
            <a:r>
              <a:rPr lang="en-US" sz="7192">
                <a:solidFill>
                  <a:schemeClr val="dk1"/>
                </a:solidFill>
              </a:rPr>
              <a:t>公開鍵をインターネットなどで公開しておき、送信者はその鍵を使ってデータを暗号化します。復号は、受信者がもっている秘密鍵で行います。公開鍵は公開してもかまいませんが、秘密鍵は受信者以外には知られないようにしなくてはなりません。</a:t>
            </a:r>
            <a:endParaRPr sz="7192">
              <a:solidFill>
                <a:schemeClr val="dk1"/>
              </a:solidFill>
            </a:endParaRPr>
          </a:p>
          <a:p>
            <a:pPr marL="0" marR="0" lvl="0" indent="0" algn="l" rtl="0">
              <a:lnSpc>
                <a:spcPct val="150000"/>
              </a:lnSpc>
              <a:spcBef>
                <a:spcPts val="0"/>
              </a:spcBef>
              <a:spcAft>
                <a:spcPts val="0"/>
              </a:spcAft>
              <a:buClr>
                <a:schemeClr val="dk1"/>
              </a:buClr>
              <a:buSzPts val="440"/>
              <a:buFont typeface="Arial"/>
              <a:buNone/>
            </a:pPr>
            <a:r>
              <a:rPr lang="en-US" sz="7192">
                <a:solidFill>
                  <a:schemeClr val="dk1"/>
                </a:solidFill>
              </a:rPr>
              <a:t>鍵を公開しているので、不特定多数の相手からデータを受け取るのに</a:t>
            </a:r>
            <a:endParaRPr sz="7192">
              <a:solidFill>
                <a:schemeClr val="dk1"/>
              </a:solidFill>
            </a:endParaRPr>
          </a:p>
          <a:p>
            <a:pPr marL="0" marR="0" lvl="0" indent="0" algn="l" rtl="0">
              <a:lnSpc>
                <a:spcPct val="150000"/>
              </a:lnSpc>
              <a:spcBef>
                <a:spcPts val="0"/>
              </a:spcBef>
              <a:spcAft>
                <a:spcPts val="0"/>
              </a:spcAft>
              <a:buClr>
                <a:schemeClr val="dk1"/>
              </a:buClr>
              <a:buSzPts val="440"/>
              <a:buFont typeface="Arial"/>
              <a:buNone/>
            </a:pPr>
            <a:r>
              <a:rPr lang="en-US" sz="7192">
                <a:solidFill>
                  <a:schemeClr val="dk1"/>
                </a:solidFill>
              </a:rPr>
              <a:t>向いていますが、暗号化と復号の処理に時間がかかるという短所が</a:t>
            </a:r>
            <a:endParaRPr sz="7192">
              <a:solidFill>
                <a:schemeClr val="dk1"/>
              </a:solidFill>
            </a:endParaRPr>
          </a:p>
          <a:p>
            <a:pPr marL="0" marR="0" lvl="0" indent="0" algn="l" rtl="0">
              <a:lnSpc>
                <a:spcPct val="150000"/>
              </a:lnSpc>
              <a:spcBef>
                <a:spcPts val="0"/>
              </a:spcBef>
              <a:spcAft>
                <a:spcPts val="0"/>
              </a:spcAft>
              <a:buClr>
                <a:schemeClr val="dk1"/>
              </a:buClr>
              <a:buSzPts val="440"/>
              <a:buFont typeface="Arial"/>
              <a:buNone/>
            </a:pPr>
            <a:r>
              <a:rPr lang="en-US" sz="7192">
                <a:solidFill>
                  <a:schemeClr val="dk1"/>
                </a:solidFill>
              </a:rPr>
              <a:t>あります。代表的な公開鍵暗号方式には、巨大な数の素因数分解の困難さを利用したRSAや楕円曲線暗号などがあります。</a:t>
            </a:r>
            <a:endParaRPr sz="3000">
              <a:solidFill>
                <a:schemeClr val="dk1"/>
              </a:solidFill>
            </a:endParaRPr>
          </a:p>
        </p:txBody>
      </p:sp>
      <p:pic>
        <p:nvPicPr>
          <p:cNvPr id="557" name="Google Shape;557;p85"/>
          <p:cNvPicPr preferRelativeResize="0"/>
          <p:nvPr/>
        </p:nvPicPr>
        <p:blipFill>
          <a:blip r:embed="rId3">
            <a:alphaModFix/>
          </a:blip>
          <a:stretch>
            <a:fillRect/>
          </a:stretch>
        </p:blipFill>
        <p:spPr>
          <a:xfrm>
            <a:off x="10851975" y="111025"/>
            <a:ext cx="2152825" cy="1825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86"/>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a:bodyPr>
          <a:lstStyle/>
          <a:p>
            <a:pPr marL="0" lvl="0" indent="0" algn="l" rtl="0">
              <a:lnSpc>
                <a:spcPct val="115000"/>
              </a:lnSpc>
              <a:spcBef>
                <a:spcPts val="3200"/>
              </a:spcBef>
              <a:spcAft>
                <a:spcPts val="3200"/>
              </a:spcAft>
              <a:buClr>
                <a:schemeClr val="dk1"/>
              </a:buClr>
              <a:buSzPts val="990"/>
              <a:buFont typeface="Arial"/>
              <a:buNone/>
            </a:pPr>
            <a:r>
              <a:rPr lang="en-US"/>
              <a:t>公開鍵暗号方式 </a:t>
            </a:r>
            <a:endParaRPr b="0"/>
          </a:p>
        </p:txBody>
      </p:sp>
      <p:sp>
        <p:nvSpPr>
          <p:cNvPr id="563" name="Google Shape;563;p86"/>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36</a:t>
            </a:fld>
            <a:endParaRPr/>
          </a:p>
        </p:txBody>
      </p:sp>
      <p:sp>
        <p:nvSpPr>
          <p:cNvPr id="564" name="Google Shape;564;p86"/>
          <p:cNvSpPr txBox="1"/>
          <p:nvPr/>
        </p:nvSpPr>
        <p:spPr>
          <a:xfrm>
            <a:off x="367400" y="2189925"/>
            <a:ext cx="12349800" cy="67782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0"/>
              </a:spcBef>
              <a:spcAft>
                <a:spcPts val="0"/>
              </a:spcAft>
              <a:buClr>
                <a:schemeClr val="dk1"/>
              </a:buClr>
              <a:buSzPts val="1100"/>
              <a:buFont typeface="Arial"/>
              <a:buNone/>
            </a:pPr>
            <a:endParaRPr sz="3000">
              <a:solidFill>
                <a:schemeClr val="dk1"/>
              </a:solidFill>
            </a:endParaRPr>
          </a:p>
        </p:txBody>
      </p:sp>
      <p:pic>
        <p:nvPicPr>
          <p:cNvPr id="565" name="Google Shape;565;p86"/>
          <p:cNvPicPr preferRelativeResize="0"/>
          <p:nvPr/>
        </p:nvPicPr>
        <p:blipFill>
          <a:blip r:embed="rId3">
            <a:alphaModFix/>
          </a:blip>
          <a:stretch>
            <a:fillRect/>
          </a:stretch>
        </p:blipFill>
        <p:spPr>
          <a:xfrm>
            <a:off x="10851975" y="111025"/>
            <a:ext cx="2152825" cy="1825375"/>
          </a:xfrm>
          <a:prstGeom prst="rect">
            <a:avLst/>
          </a:prstGeom>
          <a:noFill/>
          <a:ln>
            <a:noFill/>
          </a:ln>
        </p:spPr>
      </p:pic>
      <p:pic>
        <p:nvPicPr>
          <p:cNvPr id="566" name="Google Shape;566;p86"/>
          <p:cNvPicPr preferRelativeResize="0"/>
          <p:nvPr/>
        </p:nvPicPr>
        <p:blipFill>
          <a:blip r:embed="rId4">
            <a:alphaModFix/>
          </a:blip>
          <a:stretch>
            <a:fillRect/>
          </a:stretch>
        </p:blipFill>
        <p:spPr>
          <a:xfrm>
            <a:off x="0" y="2045425"/>
            <a:ext cx="13004799" cy="65795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7"/>
          <p:cNvSpPr txBox="1">
            <a:spLocks noGrp="1"/>
          </p:cNvSpPr>
          <p:nvPr>
            <p:ph type="title"/>
          </p:nvPr>
        </p:nvSpPr>
        <p:spPr>
          <a:xfrm>
            <a:off x="3995600" y="111025"/>
            <a:ext cx="5420700" cy="1934400"/>
          </a:xfrm>
          <a:prstGeom prst="rect">
            <a:avLst/>
          </a:prstGeom>
          <a:noFill/>
          <a:ln w="9525" cap="flat" cmpd="sng">
            <a:solidFill>
              <a:schemeClr val="accent5"/>
            </a:solidFill>
            <a:prstDash val="solid"/>
            <a:round/>
            <a:headEnd type="none" w="sm" len="sm"/>
            <a:tailEnd type="none" w="sm" len="sm"/>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b="0">
                <a:solidFill>
                  <a:schemeClr val="accent5"/>
                </a:solidFill>
              </a:rPr>
              <a:t>チームワーク</a:t>
            </a:r>
            <a:endParaRPr b="0">
              <a:solidFill>
                <a:schemeClr val="accent5"/>
              </a:solidFill>
            </a:endParaRPr>
          </a:p>
        </p:txBody>
      </p:sp>
      <p:sp>
        <p:nvSpPr>
          <p:cNvPr id="572" name="Google Shape;572;p87"/>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37</a:t>
            </a:fld>
            <a:endParaRPr/>
          </a:p>
        </p:txBody>
      </p:sp>
      <p:sp>
        <p:nvSpPr>
          <p:cNvPr id="573" name="Google Shape;573;p87"/>
          <p:cNvSpPr txBox="1"/>
          <p:nvPr/>
        </p:nvSpPr>
        <p:spPr>
          <a:xfrm>
            <a:off x="619375" y="2210700"/>
            <a:ext cx="11750100" cy="67677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2500"/>
              </a:spcBef>
              <a:spcAft>
                <a:spcPts val="0"/>
              </a:spcAft>
              <a:buClr>
                <a:schemeClr val="dk1"/>
              </a:buClr>
              <a:buSzPts val="688"/>
              <a:buFont typeface="Arial"/>
              <a:buNone/>
            </a:pPr>
            <a:endParaRPr sz="1275"/>
          </a:p>
        </p:txBody>
      </p:sp>
      <p:pic>
        <p:nvPicPr>
          <p:cNvPr id="574" name="Google Shape;574;p87"/>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575" name="Google Shape;575;p87"/>
          <p:cNvSpPr txBox="1">
            <a:spLocks noGrp="1"/>
          </p:cNvSpPr>
          <p:nvPr>
            <p:ph type="title"/>
          </p:nvPr>
        </p:nvSpPr>
        <p:spPr>
          <a:xfrm>
            <a:off x="3920500" y="3692875"/>
            <a:ext cx="9097200" cy="3038700"/>
          </a:xfrm>
          <a:prstGeom prst="rect">
            <a:avLst/>
          </a:prstGeom>
          <a:noFill/>
          <a:ln w="9525" cap="flat" cmpd="sng">
            <a:solidFill>
              <a:schemeClr val="dk1"/>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漢字の読み方とカタカナ語を思い出しながら、　 文章を読んでみよう！！</a:t>
            </a:r>
            <a:endParaRPr sz="3140" b="0">
              <a:solidFill>
                <a:schemeClr val="dk1"/>
              </a:solidFill>
            </a:endParaRPr>
          </a:p>
          <a:p>
            <a:pPr marL="0" lvl="0" indent="0" algn="l" rtl="0">
              <a:lnSpc>
                <a:spcPct val="150000"/>
              </a:lnSpc>
              <a:spcBef>
                <a:spcPts val="0"/>
              </a:spcBef>
              <a:spcAft>
                <a:spcPts val="0"/>
              </a:spcAft>
              <a:buClr>
                <a:srgbClr val="C63024"/>
              </a:buClr>
              <a:buSzPts val="5760"/>
              <a:buFont typeface="Arial"/>
              <a:buNone/>
            </a:pPr>
            <a:r>
              <a:rPr lang="en-US" sz="3140" b="0">
                <a:solidFill>
                  <a:schemeClr val="dk1"/>
                </a:solidFill>
              </a:rPr>
              <a:t>★ 友達と一緒にベトナム語に翻訳してみよう！</a:t>
            </a:r>
            <a:endParaRPr sz="3140" b="0">
              <a:solidFill>
                <a:schemeClr val="dk1"/>
              </a:solidFill>
            </a:endParaRPr>
          </a:p>
        </p:txBody>
      </p:sp>
      <p:sp>
        <p:nvSpPr>
          <p:cNvPr id="576" name="Google Shape;576;p87"/>
          <p:cNvSpPr txBox="1">
            <a:spLocks noGrp="1"/>
          </p:cNvSpPr>
          <p:nvPr>
            <p:ph type="title"/>
          </p:nvPr>
        </p:nvSpPr>
        <p:spPr>
          <a:xfrm>
            <a:off x="5589850" y="6991650"/>
            <a:ext cx="6370200" cy="2337000"/>
          </a:xfrm>
          <a:prstGeom prst="rect">
            <a:avLst/>
          </a:prstGeom>
          <a:noFill/>
          <a:ln w="9525" cap="flat" cmpd="sng">
            <a:solidFill>
              <a:srgbClr val="1B331B"/>
            </a:solidFill>
            <a:prstDash val="solid"/>
            <a:round/>
            <a:headEnd type="none" w="sm" len="sm"/>
            <a:tailEnd type="none" w="sm" len="sm"/>
          </a:ln>
        </p:spPr>
        <p:txBody>
          <a:bodyPr spcFirstLastPara="1" wrap="square" lIns="50800" tIns="50800" rIns="50800" bIns="50800" anchor="ctr" anchorCtr="0">
            <a:normAutofit/>
          </a:bodyPr>
          <a:lstStyle/>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時間：10分</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Clr>
                <a:schemeClr val="dk1"/>
              </a:buClr>
              <a:buSzPts val="1100"/>
              <a:buFont typeface="Arial"/>
              <a:buNone/>
            </a:pPr>
            <a:r>
              <a:rPr lang="en-US" sz="3200" b="0">
                <a:solidFill>
                  <a:schemeClr val="dk1"/>
                </a:solidFill>
                <a:latin typeface="HiraKakuProN-W3"/>
                <a:ea typeface="HiraKakuProN-W3"/>
                <a:cs typeface="HiraKakuProN-W3"/>
                <a:sym typeface="HiraKakuProN-W3"/>
              </a:rPr>
              <a:t>✅ 大きい声で発表する</a:t>
            </a:r>
            <a:endParaRPr sz="3200" b="0">
              <a:solidFill>
                <a:schemeClr val="dk1"/>
              </a:solidFill>
              <a:latin typeface="HiraKakuProN-W3"/>
              <a:ea typeface="HiraKakuProN-W3"/>
              <a:cs typeface="HiraKakuProN-W3"/>
              <a:sym typeface="HiraKakuProN-W3"/>
            </a:endParaRPr>
          </a:p>
          <a:p>
            <a:pPr marL="0" lvl="0" indent="0" algn="l" rtl="0">
              <a:lnSpc>
                <a:spcPct val="115000"/>
              </a:lnSpc>
              <a:spcBef>
                <a:spcPts val="0"/>
              </a:spcBef>
              <a:spcAft>
                <a:spcPts val="0"/>
              </a:spcAft>
              <a:buNone/>
            </a:pPr>
            <a:r>
              <a:rPr lang="en-US" sz="3200" b="0">
                <a:solidFill>
                  <a:schemeClr val="dk1"/>
                </a:solidFill>
                <a:latin typeface="HiraKakuProN-W3"/>
                <a:ea typeface="HiraKakuProN-W3"/>
                <a:cs typeface="HiraKakuProN-W3"/>
                <a:sym typeface="HiraKakuProN-W3"/>
              </a:rPr>
              <a:t>✅ 友達と積極的に相談する</a:t>
            </a:r>
            <a:endParaRPr sz="3600" b="0">
              <a:solidFill>
                <a:schemeClr val="dk1"/>
              </a:solidFill>
            </a:endParaRPr>
          </a:p>
        </p:txBody>
      </p:sp>
      <p:sp>
        <p:nvSpPr>
          <p:cNvPr id="577" name="Google Shape;577;p87"/>
          <p:cNvSpPr txBox="1"/>
          <p:nvPr/>
        </p:nvSpPr>
        <p:spPr>
          <a:xfrm>
            <a:off x="922250" y="2693900"/>
            <a:ext cx="11567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t>公開スライドの</a:t>
            </a:r>
            <a:r>
              <a:rPr lang="en-US" sz="4000" b="1">
                <a:solidFill>
                  <a:schemeClr val="accent5"/>
                </a:solidFill>
              </a:rPr>
              <a:t>40〜42</a:t>
            </a:r>
            <a:r>
              <a:rPr lang="en-US" sz="3600" b="1"/>
              <a:t>ページを開き確認してください</a:t>
            </a:r>
            <a:endParaRPr sz="36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38</a:t>
            </a:fld>
            <a:endParaRPr/>
          </a:p>
        </p:txBody>
      </p:sp>
      <p:sp>
        <p:nvSpPr>
          <p:cNvPr id="583" name="Google Shape;583;p88"/>
          <p:cNvSpPr txBox="1">
            <a:spLocks noGrp="1"/>
          </p:cNvSpPr>
          <p:nvPr>
            <p:ph type="title"/>
          </p:nvPr>
        </p:nvSpPr>
        <p:spPr>
          <a:xfrm>
            <a:off x="1270000" y="111017"/>
            <a:ext cx="11099700" cy="19344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84" name="Google Shape;584;p88"/>
          <p:cNvGraphicFramePr/>
          <p:nvPr/>
        </p:nvGraphicFramePr>
        <p:xfrm>
          <a:off x="652246" y="1549759"/>
          <a:ext cx="11472875" cy="8058152"/>
        </p:xfrm>
        <a:graphic>
          <a:graphicData uri="http://schemas.openxmlformats.org/drawingml/2006/table">
            <a:tbl>
              <a:tblPr>
                <a:noFill/>
                <a:tableStyleId>{621B1363-99C5-4E48-9EB9-922645AF401E}</a:tableStyleId>
              </a:tblPr>
              <a:tblGrid>
                <a:gridCol w="1035850">
                  <a:extLst>
                    <a:ext uri="{9D8B030D-6E8A-4147-A177-3AD203B41FA5}">
                      <a16:colId xmlns:a16="http://schemas.microsoft.com/office/drawing/2014/main" val="20000"/>
                    </a:ext>
                  </a:extLst>
                </a:gridCol>
                <a:gridCol w="4461325">
                  <a:extLst>
                    <a:ext uri="{9D8B030D-6E8A-4147-A177-3AD203B41FA5}">
                      <a16:colId xmlns:a16="http://schemas.microsoft.com/office/drawing/2014/main" val="20001"/>
                    </a:ext>
                  </a:extLst>
                </a:gridCol>
                <a:gridCol w="5975700">
                  <a:extLst>
                    <a:ext uri="{9D8B030D-6E8A-4147-A177-3AD203B41FA5}">
                      <a16:colId xmlns:a16="http://schemas.microsoft.com/office/drawing/2014/main" val="20002"/>
                    </a:ext>
                  </a:extLst>
                </a:gridCol>
              </a:tblGrid>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No. </a:t>
                      </a:r>
                      <a:endParaRPr sz="3000" b="1"/>
                    </a:p>
                  </a:txBody>
                  <a:tcPr marL="91425" marR="91425" marT="91425" marB="91425" anchor="ctr">
                    <a:lnB w="9525" cap="flat" cmpd="sng">
                      <a:solidFill>
                        <a:srgbClr val="9E9E9E"/>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新しい言葉</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3000" b="1"/>
                        <a:t>読み方</a:t>
                      </a:r>
                      <a:endParaRPr sz="3000" b="1"/>
                    </a:p>
                  </a:txBody>
                  <a:tcPr marL="91425" marR="91425" marT="91425" marB="91425" anchor="ctr">
                    <a:lnB w="9525" cap="flat" cmpd="sng">
                      <a:solidFill>
                        <a:srgbClr val="CCCCCC"/>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659000">
                <a:tc>
                  <a:txBody>
                    <a:bodyPr/>
                    <a:lstStyle/>
                    <a:p>
                      <a:pPr marL="228600" marR="0" lvl="0" indent="0" algn="l"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秘密鍵</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公開鍵</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2"/>
                  </a:ext>
                </a:extLst>
              </a:tr>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3</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不特定</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多数の相手</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4"/>
                  </a:ext>
                </a:extLst>
              </a:tr>
              <a:tr h="659000">
                <a:tc>
                  <a:txBody>
                    <a:bodyPr/>
                    <a:lstStyle/>
                    <a:p>
                      <a:pPr marL="0" marR="0" lvl="0" indent="0" algn="ctr" rtl="0">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5</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受け取る</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向く</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6"/>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7</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短所</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代表的</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08"/>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9</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3000">
                          <a:latin typeface="ヒラギノ角ゴ ProN W3"/>
                          <a:ea typeface="ヒラギノ角ゴ ProN W3"/>
                          <a:cs typeface="ヒラギノ角ゴ ProN W3"/>
                          <a:sym typeface="ヒラギノ角ゴ ProN W3"/>
                        </a:rPr>
                        <a:t>巨大</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3E5E8"/>
                    </a:solidFill>
                  </a:tcPr>
                </a:tc>
                <a:tc>
                  <a:txBody>
                    <a:bodyPr/>
                    <a:lstStyle/>
                    <a:p>
                      <a:pPr marL="0" lvl="0" indent="0" algn="l" rtl="0">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素因数分解</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E5E8"/>
                    </a:solidFill>
                  </a:tcPr>
                </a:tc>
                <a:extLst>
                  <a:ext uri="{0D108BD9-81ED-4DB2-BD59-A6C34878D82A}">
                    <a16:rowId xmlns:a16="http://schemas.microsoft.com/office/drawing/2014/main" val="10010"/>
                  </a:ext>
                </a:extLst>
              </a:tr>
              <a:tr h="659000">
                <a:tc>
                  <a:txBody>
                    <a:bodyPr/>
                    <a:lstStyle/>
                    <a:p>
                      <a:pPr marL="0" marR="0" lvl="0" indent="0" algn="ctr" rtl="0">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lnSpc>
                          <a:spcPct val="150000"/>
                        </a:lnSpc>
                        <a:spcBef>
                          <a:spcPts val="0"/>
                        </a:spcBef>
                        <a:spcAft>
                          <a:spcPts val="0"/>
                        </a:spcAft>
                        <a:buNone/>
                      </a:pPr>
                      <a:r>
                        <a:rPr lang="en-US" sz="3000">
                          <a:latin typeface="ヒラギノ角ゴ ProN W3"/>
                          <a:ea typeface="ヒラギノ角ゴ ProN W3"/>
                          <a:cs typeface="ヒラギノ角ゴ ProN W3"/>
                          <a:sym typeface="ヒラギノ角ゴ ProN W3"/>
                        </a:rPr>
                        <a:t>楕円曲線暗号</a:t>
                      </a:r>
                      <a:endParaRPr sz="3000">
                        <a:latin typeface="ヒラギノ角ゴ ProN W3"/>
                        <a:ea typeface="ヒラギノ角ゴ ProN W3"/>
                        <a:cs typeface="ヒラギノ角ゴ ProN W3"/>
                        <a:sym typeface="ヒラギノ角ゴ ProN W3"/>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15000"/>
              </a:lnSpc>
              <a:spcBef>
                <a:spcPts val="3200"/>
              </a:spcBef>
              <a:spcAft>
                <a:spcPts val="3200"/>
              </a:spcAft>
              <a:buClr>
                <a:schemeClr val="dk1"/>
              </a:buClr>
              <a:buSzPts val="1100"/>
              <a:buFont typeface="Arial"/>
              <a:buNone/>
            </a:pPr>
            <a:r>
              <a:rPr lang="en-US" sz="7000" b="1"/>
              <a:t>翻訳してみよう！</a:t>
            </a:r>
            <a:endParaRPr sz="7000" b="1"/>
          </a:p>
        </p:txBody>
      </p:sp>
      <p:sp>
        <p:nvSpPr>
          <p:cNvPr id="590" name="Google Shape;590;p89"/>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4"/>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ミニテスト</a:t>
            </a:r>
            <a:endParaRPr b="1"/>
          </a:p>
        </p:txBody>
      </p:sp>
      <p:sp>
        <p:nvSpPr>
          <p:cNvPr id="311" name="Google Shape;311;p54"/>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90"/>
          <p:cNvSpPr txBox="1">
            <a:spLocks noGrp="1"/>
          </p:cNvSpPr>
          <p:nvPr>
            <p:ph type="title"/>
          </p:nvPr>
        </p:nvSpPr>
        <p:spPr>
          <a:xfrm>
            <a:off x="741200" y="0"/>
            <a:ext cx="12128700" cy="20214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sz="5500"/>
              <a:t>公開鍵暗号方式</a:t>
            </a:r>
            <a:br>
              <a:rPr lang="en-US" sz="5500"/>
            </a:br>
            <a:r>
              <a:rPr lang="en-US" sz="5500"/>
              <a:t>Mật mã khóa công khai</a:t>
            </a:r>
            <a:endParaRPr sz="5500"/>
          </a:p>
        </p:txBody>
      </p:sp>
      <p:sp>
        <p:nvSpPr>
          <p:cNvPr id="596" name="Google Shape;596;p90"/>
          <p:cNvSpPr txBox="1"/>
          <p:nvPr/>
        </p:nvSpPr>
        <p:spPr>
          <a:xfrm>
            <a:off x="282800" y="2335975"/>
            <a:ext cx="12439200" cy="34170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20000"/>
              </a:lnSpc>
              <a:spcBef>
                <a:spcPts val="0"/>
              </a:spcBef>
              <a:spcAft>
                <a:spcPts val="0"/>
              </a:spcAft>
              <a:buClr>
                <a:schemeClr val="dk1"/>
              </a:buClr>
              <a:buSzPts val="1100"/>
              <a:buFont typeface="Arial"/>
              <a:buNone/>
            </a:pPr>
            <a:r>
              <a:rPr lang="en-US" sz="3000">
                <a:solidFill>
                  <a:schemeClr val="dk1"/>
                </a:solidFill>
              </a:rPr>
              <a:t>暗号化するときと復号するときに、それぞれ対になる2つの鍵を使う</a:t>
            </a:r>
            <a:endParaRPr sz="3000">
              <a:solidFill>
                <a:schemeClr val="dk1"/>
              </a:solidFill>
            </a:endParaRPr>
          </a:p>
          <a:p>
            <a:pPr marL="0" lvl="0" indent="0" algn="l" rtl="0">
              <a:lnSpc>
                <a:spcPct val="120000"/>
              </a:lnSpc>
              <a:spcBef>
                <a:spcPts val="0"/>
              </a:spcBef>
              <a:spcAft>
                <a:spcPts val="0"/>
              </a:spcAft>
              <a:buClr>
                <a:schemeClr val="dk1"/>
              </a:buClr>
              <a:buSzPts val="1100"/>
              <a:buFont typeface="Arial"/>
              <a:buNone/>
            </a:pPr>
            <a:r>
              <a:rPr lang="en-US" sz="3000">
                <a:solidFill>
                  <a:schemeClr val="dk1"/>
                </a:solidFill>
              </a:rPr>
              <a:t>暗号方式を公開鍵暗号方式</a:t>
            </a:r>
            <a:r>
              <a:rPr lang="en-US" sz="3000">
                <a:solidFill>
                  <a:schemeClr val="accent5"/>
                </a:solidFill>
              </a:rPr>
              <a:t>といいます</a:t>
            </a:r>
            <a:r>
              <a:rPr lang="en-US" sz="3000">
                <a:solidFill>
                  <a:schemeClr val="dk1"/>
                </a:solidFill>
              </a:rPr>
              <a:t>。</a:t>
            </a:r>
            <a:r>
              <a:rPr lang="en-US" sz="3000" b="1">
                <a:solidFill>
                  <a:schemeClr val="dk1"/>
                </a:solidFill>
              </a:rPr>
              <a:t>受信者</a:t>
            </a:r>
            <a:r>
              <a:rPr lang="en-US" sz="3000">
                <a:solidFill>
                  <a:schemeClr val="dk1"/>
                </a:solidFill>
              </a:rPr>
              <a:t>は、あらかじめ暗号化に使う</a:t>
            </a:r>
            <a:r>
              <a:rPr lang="en-US" sz="3000" b="1">
                <a:solidFill>
                  <a:schemeClr val="dk1"/>
                </a:solidFill>
              </a:rPr>
              <a:t>公開鍵</a:t>
            </a:r>
            <a:r>
              <a:rPr lang="en-US" sz="3000">
                <a:solidFill>
                  <a:schemeClr val="dk1"/>
                </a:solidFill>
              </a:rPr>
              <a:t>をインターネットなどで公開</a:t>
            </a:r>
            <a:r>
              <a:rPr lang="en-US" sz="3000">
                <a:solidFill>
                  <a:schemeClr val="accent5"/>
                </a:solidFill>
              </a:rPr>
              <a:t>しておき</a:t>
            </a:r>
            <a:r>
              <a:rPr lang="en-US" sz="3000">
                <a:solidFill>
                  <a:schemeClr val="dk1"/>
                </a:solidFill>
              </a:rPr>
              <a:t>、</a:t>
            </a:r>
            <a:r>
              <a:rPr lang="en-US" sz="3000" b="1">
                <a:solidFill>
                  <a:schemeClr val="dk1"/>
                </a:solidFill>
              </a:rPr>
              <a:t>送信者</a:t>
            </a:r>
            <a:r>
              <a:rPr lang="en-US" sz="3000">
                <a:solidFill>
                  <a:schemeClr val="dk1"/>
                </a:solidFill>
              </a:rPr>
              <a:t>はその鍵を使ってデータを暗号化します。復号は、受信者がもっている</a:t>
            </a:r>
            <a:r>
              <a:rPr lang="en-US" sz="3000" b="1">
                <a:solidFill>
                  <a:schemeClr val="dk1"/>
                </a:solidFill>
              </a:rPr>
              <a:t>秘密鍵</a:t>
            </a:r>
            <a:r>
              <a:rPr lang="en-US" sz="3000">
                <a:solidFill>
                  <a:schemeClr val="dk1"/>
                </a:solidFill>
              </a:rPr>
              <a:t>で</a:t>
            </a:r>
            <a:endParaRPr sz="3000">
              <a:solidFill>
                <a:schemeClr val="dk1"/>
              </a:solidFill>
            </a:endParaRPr>
          </a:p>
          <a:p>
            <a:pPr marL="0" lvl="0" indent="0" algn="l" rtl="0">
              <a:lnSpc>
                <a:spcPct val="120000"/>
              </a:lnSpc>
              <a:spcBef>
                <a:spcPts val="0"/>
              </a:spcBef>
              <a:spcAft>
                <a:spcPts val="0"/>
              </a:spcAft>
              <a:buClr>
                <a:schemeClr val="dk1"/>
              </a:buClr>
              <a:buSzPts val="1100"/>
              <a:buFont typeface="Arial"/>
              <a:buNone/>
            </a:pPr>
            <a:r>
              <a:rPr lang="en-US" sz="3000">
                <a:solidFill>
                  <a:schemeClr val="dk1"/>
                </a:solidFill>
              </a:rPr>
              <a:t>行います。公開鍵は公開してもかまいませんが、秘密鍵は受信者以外には知られないようにしなくてはなりません。</a:t>
            </a:r>
            <a:endParaRPr sz="3000">
              <a:solidFill>
                <a:schemeClr val="dk1"/>
              </a:solidFill>
            </a:endParaRPr>
          </a:p>
        </p:txBody>
      </p:sp>
      <p:sp>
        <p:nvSpPr>
          <p:cNvPr id="597" name="Google Shape;597;p90"/>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40</a:t>
            </a:fld>
            <a:endParaRPr/>
          </a:p>
        </p:txBody>
      </p:sp>
      <p:sp>
        <p:nvSpPr>
          <p:cNvPr id="598" name="Google Shape;598;p90"/>
          <p:cNvSpPr txBox="1"/>
          <p:nvPr/>
        </p:nvSpPr>
        <p:spPr>
          <a:xfrm>
            <a:off x="216350" y="5920788"/>
            <a:ext cx="1257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animEffect transition="in" filter="fade">
                                      <p:cBhvr>
                                        <p:cTn id="7" dur="1000"/>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1"/>
          <p:cNvSpPr txBox="1">
            <a:spLocks noGrp="1"/>
          </p:cNvSpPr>
          <p:nvPr>
            <p:ph type="title"/>
          </p:nvPr>
        </p:nvSpPr>
        <p:spPr>
          <a:xfrm>
            <a:off x="741200" y="0"/>
            <a:ext cx="12128700" cy="2021400"/>
          </a:xfrm>
          <a:prstGeom prst="rect">
            <a:avLst/>
          </a:prstGeom>
        </p:spPr>
        <p:txBody>
          <a:bodyPr spcFirstLastPara="1" wrap="square" lIns="50800" tIns="50800" rIns="50800" bIns="50800" anchor="ctr" anchorCtr="0">
            <a:noAutofit/>
          </a:bodyPr>
          <a:lstStyle/>
          <a:p>
            <a:pPr marL="0" lvl="0" indent="0" algn="l" rtl="0">
              <a:lnSpc>
                <a:spcPct val="115000"/>
              </a:lnSpc>
              <a:spcBef>
                <a:spcPts val="3200"/>
              </a:spcBef>
              <a:spcAft>
                <a:spcPts val="3200"/>
              </a:spcAft>
              <a:buNone/>
            </a:pPr>
            <a:r>
              <a:rPr lang="en-US" sz="5500"/>
              <a:t>公開鍵暗号方式</a:t>
            </a:r>
            <a:br>
              <a:rPr lang="en-US" sz="5500"/>
            </a:br>
            <a:r>
              <a:rPr lang="en-US" sz="5500"/>
              <a:t>Mật mã khóa công khai</a:t>
            </a:r>
            <a:endParaRPr sz="5500"/>
          </a:p>
        </p:txBody>
      </p:sp>
      <p:sp>
        <p:nvSpPr>
          <p:cNvPr id="604" name="Google Shape;604;p91"/>
          <p:cNvSpPr txBox="1"/>
          <p:nvPr/>
        </p:nvSpPr>
        <p:spPr>
          <a:xfrm>
            <a:off x="141350" y="2458750"/>
            <a:ext cx="12722100" cy="2724300"/>
          </a:xfrm>
          <a:prstGeom prst="rect">
            <a:avLst/>
          </a:prstGeom>
          <a:noFill/>
          <a:ln w="19050" cap="flat" cmpd="sng">
            <a:solidFill>
              <a:schemeClr val="accent5"/>
            </a:solidFill>
            <a:prstDash val="dash"/>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鍵を公開している</a:t>
            </a:r>
            <a:r>
              <a:rPr lang="en-US" sz="3000">
                <a:solidFill>
                  <a:schemeClr val="accent5"/>
                </a:solidFill>
              </a:rPr>
              <a:t>ので</a:t>
            </a:r>
            <a:r>
              <a:rPr lang="en-US" sz="3000">
                <a:solidFill>
                  <a:schemeClr val="dk1"/>
                </a:solidFill>
              </a:rPr>
              <a:t>、不特定多数の相手からデータを受け取るのに</a:t>
            </a:r>
            <a:endParaRPr sz="30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向いています</a:t>
            </a:r>
            <a:r>
              <a:rPr lang="en-US" sz="3000">
                <a:solidFill>
                  <a:schemeClr val="accent5"/>
                </a:solidFill>
              </a:rPr>
              <a:t>が</a:t>
            </a:r>
            <a:r>
              <a:rPr lang="en-US" sz="3000">
                <a:solidFill>
                  <a:schemeClr val="dk1"/>
                </a:solidFill>
              </a:rPr>
              <a:t>、暗号化と復号の処理に時間がかかる</a:t>
            </a:r>
            <a:r>
              <a:rPr lang="en-US" sz="3000">
                <a:solidFill>
                  <a:schemeClr val="accent5"/>
                </a:solidFill>
              </a:rPr>
              <a:t>という</a:t>
            </a:r>
            <a:r>
              <a:rPr lang="en-US" sz="3000">
                <a:solidFill>
                  <a:schemeClr val="dk1"/>
                </a:solidFill>
              </a:rPr>
              <a:t>短所が</a:t>
            </a:r>
            <a:endParaRPr sz="30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3000">
                <a:solidFill>
                  <a:schemeClr val="dk1"/>
                </a:solidFill>
              </a:rPr>
              <a:t>あります。代表的な公開鍵暗号方式には、巨大な数の素因数分解の困難さを利用したRSAや楕円曲線暗号などがあります。</a:t>
            </a:r>
            <a:endParaRPr sz="3000">
              <a:solidFill>
                <a:schemeClr val="dk1"/>
              </a:solidFill>
            </a:endParaRPr>
          </a:p>
        </p:txBody>
      </p:sp>
      <p:sp>
        <p:nvSpPr>
          <p:cNvPr id="605" name="Google Shape;605;p91"/>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41</a:t>
            </a:fld>
            <a:endParaRPr/>
          </a:p>
        </p:txBody>
      </p:sp>
      <p:sp>
        <p:nvSpPr>
          <p:cNvPr id="606" name="Google Shape;606;p91"/>
          <p:cNvSpPr txBox="1"/>
          <p:nvPr/>
        </p:nvSpPr>
        <p:spPr>
          <a:xfrm>
            <a:off x="141350" y="5620400"/>
            <a:ext cx="12722100" cy="646500"/>
          </a:xfrm>
          <a:prstGeom prst="rect">
            <a:avLst/>
          </a:prstGeom>
          <a:noFill/>
          <a:ln w="19050" cap="flat" cmpd="sng">
            <a:solidFill>
              <a:schemeClr val="lt1"/>
            </a:solidFill>
            <a:prstDash val="dash"/>
            <a:round/>
            <a:headEnd type="none" w="sm" len="sm"/>
            <a:tailEnd type="none" w="sm" len="sm"/>
          </a:ln>
        </p:spPr>
        <p:txBody>
          <a:bodyPr spcFirstLastPara="1" wrap="square" lIns="91425" tIns="91425" rIns="91425" bIns="91425" anchor="t" anchorCtr="0">
            <a:spAutoFit/>
          </a:bodyPr>
          <a:lstStyle/>
          <a:p>
            <a:pPr marL="457200" lvl="0" indent="-406400" algn="just" rtl="0">
              <a:lnSpc>
                <a:spcPct val="115000"/>
              </a:lnSpc>
              <a:spcBef>
                <a:spcPts val="0"/>
              </a:spcBef>
              <a:spcAft>
                <a:spcPts val="0"/>
              </a:spcAft>
              <a:buClr>
                <a:schemeClr val="accent5"/>
              </a:buClr>
              <a:buSzPts val="2800"/>
              <a:buChar char="➔"/>
            </a:pPr>
            <a:endParaRPr sz="3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10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2"/>
          <p:cNvSpPr txBox="1">
            <a:spLocks noGrp="1"/>
          </p:cNvSpPr>
          <p:nvPr>
            <p:ph type="title"/>
          </p:nvPr>
        </p:nvSpPr>
        <p:spPr>
          <a:xfrm>
            <a:off x="746900" y="111025"/>
            <a:ext cx="11622900" cy="1934400"/>
          </a:xfrm>
          <a:prstGeom prst="rect">
            <a:avLst/>
          </a:prstGeom>
          <a:noFill/>
          <a:ln>
            <a:noFill/>
          </a:ln>
        </p:spPr>
        <p:txBody>
          <a:bodyPr spcFirstLastPara="1" wrap="square" lIns="50800" tIns="50800" rIns="50800" bIns="50800" anchor="ctr" anchorCtr="0">
            <a:normAutofit fontScale="90000"/>
          </a:bodyPr>
          <a:lstStyle/>
          <a:p>
            <a:pPr marL="0" lvl="0" indent="0" algn="l" rtl="0">
              <a:lnSpc>
                <a:spcPct val="115000"/>
              </a:lnSpc>
              <a:spcBef>
                <a:spcPts val="3200"/>
              </a:spcBef>
              <a:spcAft>
                <a:spcPts val="3200"/>
              </a:spcAft>
              <a:buClr>
                <a:schemeClr val="dk1"/>
              </a:buClr>
              <a:buSzPts val="891"/>
              <a:buFont typeface="Arial"/>
              <a:buNone/>
            </a:pPr>
            <a:r>
              <a:rPr lang="en-US" sz="5500"/>
              <a:t>公開鍵暗号方式</a:t>
            </a:r>
            <a:br>
              <a:rPr lang="en-US" sz="5500"/>
            </a:br>
            <a:r>
              <a:rPr lang="en-US" sz="5500"/>
              <a:t>Mật mã khóa công khai</a:t>
            </a:r>
            <a:r>
              <a:rPr lang="en-US"/>
              <a:t> </a:t>
            </a:r>
            <a:endParaRPr b="0"/>
          </a:p>
        </p:txBody>
      </p:sp>
      <p:sp>
        <p:nvSpPr>
          <p:cNvPr id="612" name="Google Shape;612;p92"/>
          <p:cNvSpPr txBox="1">
            <a:spLocks noGrp="1"/>
          </p:cNvSpPr>
          <p:nvPr>
            <p:ph type="sldNum" idx="12"/>
          </p:nvPr>
        </p:nvSpPr>
        <p:spPr>
          <a:xfrm>
            <a:off x="12269112" y="9102240"/>
            <a:ext cx="448200" cy="4104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SzPts val="2000"/>
              <a:buNone/>
            </a:pPr>
            <a:fld id="{00000000-1234-1234-1234-123412341234}" type="slidenum">
              <a:rPr lang="en-US"/>
              <a:t>42</a:t>
            </a:fld>
            <a:endParaRPr/>
          </a:p>
        </p:txBody>
      </p:sp>
      <p:sp>
        <p:nvSpPr>
          <p:cNvPr id="613" name="Google Shape;613;p92"/>
          <p:cNvSpPr txBox="1"/>
          <p:nvPr/>
        </p:nvSpPr>
        <p:spPr>
          <a:xfrm>
            <a:off x="367400" y="2189925"/>
            <a:ext cx="12349800" cy="6778200"/>
          </a:xfrm>
          <a:prstGeom prst="rect">
            <a:avLst/>
          </a:prstGeom>
          <a:noFill/>
          <a:ln>
            <a:noFill/>
          </a:ln>
        </p:spPr>
        <p:txBody>
          <a:bodyPr spcFirstLastPara="1" wrap="square" lIns="50800" tIns="50800" rIns="50800" bIns="50800" anchor="t" anchorCtr="0">
            <a:normAutofit/>
          </a:bodyPr>
          <a:lstStyle/>
          <a:p>
            <a:pPr marL="0" marR="0" lvl="0" indent="0" algn="l" rtl="0">
              <a:lnSpc>
                <a:spcPct val="150000"/>
              </a:lnSpc>
              <a:spcBef>
                <a:spcPts val="0"/>
              </a:spcBef>
              <a:spcAft>
                <a:spcPts val="0"/>
              </a:spcAft>
              <a:buClr>
                <a:schemeClr val="dk1"/>
              </a:buClr>
              <a:buSzPts val="1100"/>
              <a:buFont typeface="Arial"/>
              <a:buNone/>
            </a:pPr>
            <a:endParaRPr sz="3000">
              <a:solidFill>
                <a:schemeClr val="dk1"/>
              </a:solidFill>
            </a:endParaRPr>
          </a:p>
        </p:txBody>
      </p:sp>
      <p:pic>
        <p:nvPicPr>
          <p:cNvPr id="614" name="Google Shape;614;p92"/>
          <p:cNvPicPr preferRelativeResize="0"/>
          <p:nvPr/>
        </p:nvPicPr>
        <p:blipFill>
          <a:blip r:embed="rId3">
            <a:alphaModFix/>
          </a:blip>
          <a:stretch>
            <a:fillRect/>
          </a:stretch>
        </p:blipFill>
        <p:spPr>
          <a:xfrm>
            <a:off x="10851975" y="111025"/>
            <a:ext cx="2152825" cy="1825375"/>
          </a:xfrm>
          <a:prstGeom prst="rect">
            <a:avLst/>
          </a:prstGeom>
          <a:noFill/>
          <a:ln>
            <a:noFill/>
          </a:ln>
        </p:spPr>
      </p:pic>
      <p:pic>
        <p:nvPicPr>
          <p:cNvPr id="615" name="Google Shape;615;p92"/>
          <p:cNvPicPr preferRelativeResize="0"/>
          <p:nvPr/>
        </p:nvPicPr>
        <p:blipFill>
          <a:blip r:embed="rId4">
            <a:alphaModFix/>
          </a:blip>
          <a:stretch>
            <a:fillRect/>
          </a:stretch>
        </p:blipFill>
        <p:spPr>
          <a:xfrm>
            <a:off x="0" y="2045425"/>
            <a:ext cx="13004799" cy="65795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3"/>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t>聞き取り</a:t>
            </a:r>
            <a:endParaRPr b="1"/>
          </a:p>
        </p:txBody>
      </p:sp>
      <p:sp>
        <p:nvSpPr>
          <p:cNvPr id="621" name="Google Shape;621;p93"/>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SzPts val="2000"/>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94"/>
          <p:cNvSpPr txBox="1">
            <a:spLocks noGrp="1"/>
          </p:cNvSpPr>
          <p:nvPr>
            <p:ph type="title"/>
          </p:nvPr>
        </p:nvSpPr>
        <p:spPr>
          <a:xfrm>
            <a:off x="878975" y="195497"/>
            <a:ext cx="108984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endParaRPr b="1"/>
          </a:p>
        </p:txBody>
      </p:sp>
      <p:sp>
        <p:nvSpPr>
          <p:cNvPr id="627" name="Google Shape;627;p94"/>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44</a:t>
            </a:fld>
            <a:endParaRPr/>
          </a:p>
        </p:txBody>
      </p:sp>
      <p:sp>
        <p:nvSpPr>
          <p:cNvPr id="628" name="Google Shape;628;p94"/>
          <p:cNvSpPr txBox="1">
            <a:spLocks noGrp="1"/>
          </p:cNvSpPr>
          <p:nvPr>
            <p:ph type="body" idx="1"/>
          </p:nvPr>
        </p:nvSpPr>
        <p:spPr>
          <a:xfrm>
            <a:off x="513900" y="2359225"/>
            <a:ext cx="12203400" cy="69798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0000"/>
              </a:buClr>
              <a:buSzPts val="2528"/>
              <a:buFont typeface="Arial"/>
              <a:buNone/>
            </a:pPr>
            <a:endParaRPr sz="3000"/>
          </a:p>
          <a:p>
            <a:pPr marL="0" lvl="0" indent="0" algn="l" rtl="0">
              <a:lnSpc>
                <a:spcPct val="100000"/>
              </a:lnSpc>
              <a:spcBef>
                <a:spcPts val="0"/>
              </a:spcBef>
              <a:spcAft>
                <a:spcPts val="0"/>
              </a:spcAft>
              <a:buClr>
                <a:srgbClr val="000000"/>
              </a:buClr>
              <a:buSzPts val="2528"/>
              <a:buFont typeface="Arial"/>
              <a:buNone/>
            </a:pPr>
            <a:r>
              <a:rPr lang="en-US" sz="3000">
                <a:latin typeface="Arial"/>
                <a:ea typeface="Arial"/>
                <a:cs typeface="Arial"/>
                <a:sym typeface="Arial"/>
              </a:rPr>
              <a:t>1. </a:t>
            </a:r>
            <a:r>
              <a:rPr lang="en-US" sz="3000"/>
              <a:t>聞き取りの問題を配ります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2. 本文の内容を確認してください</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3. 音声を</a:t>
            </a:r>
            <a:r>
              <a:rPr lang="en-US" sz="3000"/>
              <a:t>2</a:t>
            </a:r>
            <a:r>
              <a:rPr lang="en-US" sz="3000">
                <a:latin typeface="Arial"/>
                <a:ea typeface="Arial"/>
                <a:cs typeface="Arial"/>
                <a:sym typeface="Arial"/>
              </a:rPr>
              <a:t>回流します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lang="en-US" sz="3000" b="1">
                <a:solidFill>
                  <a:srgbClr val="C63024"/>
                </a:solidFill>
              </a:rPr>
              <a:t>通常スピード</a:t>
            </a:r>
            <a:r>
              <a:rPr lang="en-US" sz="3000">
                <a:latin typeface="Arial"/>
                <a:ea typeface="Arial"/>
                <a:cs typeface="Arial"/>
                <a:sym typeface="Arial"/>
              </a:rPr>
              <a:t>で音声を流す</a:t>
            </a:r>
            <a:endParaRPr sz="3000"/>
          </a:p>
          <a:p>
            <a:pPr marL="680361" lvl="1" indent="-216335" algn="l" rtl="0">
              <a:lnSpc>
                <a:spcPct val="10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lang="en-US" sz="3000" b="1">
                <a:solidFill>
                  <a:srgbClr val="C63024"/>
                </a:solidFill>
              </a:rPr>
              <a:t>途中で一時停止しながら通常スピード</a:t>
            </a:r>
            <a:r>
              <a:rPr lang="en-US" sz="3000"/>
              <a:t>で</a:t>
            </a:r>
            <a:r>
              <a:rPr lang="en-US" sz="3000">
                <a:latin typeface="Arial"/>
                <a:ea typeface="Arial"/>
                <a:cs typeface="Arial"/>
                <a:sym typeface="Arial"/>
              </a:rPr>
              <a:t>音声を流す</a:t>
            </a:r>
            <a:endParaRPr sz="3000"/>
          </a:p>
          <a:p>
            <a:pPr marL="0" lvl="0" indent="0" algn="l" rtl="0">
              <a:lnSpc>
                <a:spcPct val="100000"/>
              </a:lnSpc>
              <a:spcBef>
                <a:spcPts val="1800"/>
              </a:spcBef>
              <a:spcAft>
                <a:spcPts val="0"/>
              </a:spcAft>
              <a:buClr>
                <a:srgbClr val="000000"/>
              </a:buClr>
              <a:buSzPts val="2528"/>
              <a:buFont typeface="Arial"/>
              <a:buNone/>
            </a:pPr>
            <a:r>
              <a:rPr lang="en-US" sz="3000">
                <a:latin typeface="Arial"/>
                <a:ea typeface="Arial"/>
                <a:cs typeface="Arial"/>
                <a:sym typeface="Arial"/>
              </a:rPr>
              <a:t> </a:t>
            </a:r>
            <a:r>
              <a:rPr lang="en-US" sz="3000"/>
              <a:t>4. </a:t>
            </a:r>
            <a:r>
              <a:rPr lang="en-US" sz="3000">
                <a:latin typeface="Arial"/>
                <a:ea typeface="Arial"/>
                <a:cs typeface="Arial"/>
                <a:sym typeface="Arial"/>
              </a:rPr>
              <a:t>聞き取れた言葉を</a:t>
            </a:r>
            <a:r>
              <a:rPr lang="en-US" sz="3000"/>
              <a:t>①〜⑩の該当入力欄に入力してください</a:t>
            </a:r>
            <a:r>
              <a:rPr lang="en-US" sz="3000">
                <a:latin typeface="Arial"/>
                <a:ea typeface="Arial"/>
                <a:cs typeface="Arial"/>
                <a:sym typeface="Arial"/>
              </a:rPr>
              <a:t>。</a:t>
            </a:r>
            <a:endParaRPr sz="3000">
              <a:latin typeface="Arial"/>
              <a:ea typeface="Arial"/>
              <a:cs typeface="Arial"/>
              <a:sym typeface="Arial"/>
            </a:endParaRPr>
          </a:p>
          <a:p>
            <a:pPr marL="0" lvl="0" indent="0" algn="l" rtl="0">
              <a:lnSpc>
                <a:spcPct val="100000"/>
              </a:lnSpc>
              <a:spcBef>
                <a:spcPts val="1800"/>
              </a:spcBef>
              <a:spcAft>
                <a:spcPts val="0"/>
              </a:spcAft>
              <a:buClr>
                <a:srgbClr val="000000"/>
              </a:buClr>
              <a:buSzPts val="2528"/>
              <a:buFont typeface="Arial"/>
              <a:buNone/>
            </a:pPr>
            <a:r>
              <a:rPr lang="en-US" sz="3000"/>
              <a:t>　　</a:t>
            </a:r>
            <a:r>
              <a:rPr lang="en-US" sz="2400"/>
              <a:t>※漢字が分からない場合はひらがなで入力してもOKです。</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95"/>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45</a:t>
            </a:fld>
            <a:endParaRPr/>
          </a:p>
        </p:txBody>
      </p:sp>
      <p:sp>
        <p:nvSpPr>
          <p:cNvPr id="634" name="Google Shape;634;p95"/>
          <p:cNvSpPr/>
          <p:nvPr/>
        </p:nvSpPr>
        <p:spPr>
          <a:xfrm>
            <a:off x="217250" y="3198888"/>
            <a:ext cx="12570300" cy="54801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ctr" rtl="0">
              <a:lnSpc>
                <a:spcPct val="150000"/>
              </a:lnSpc>
              <a:spcBef>
                <a:spcPts val="2000"/>
              </a:spcBef>
              <a:spcAft>
                <a:spcPts val="0"/>
              </a:spcAft>
              <a:buNone/>
            </a:pPr>
            <a:r>
              <a:rPr lang="en-US" sz="3200" b="1" dirty="0" err="1">
                <a:solidFill>
                  <a:schemeClr val="dk1"/>
                </a:solidFill>
                <a:highlight>
                  <a:schemeClr val="lt1"/>
                </a:highlight>
              </a:rPr>
              <a:t>データの暗号化</a:t>
            </a:r>
            <a:endParaRPr sz="3200" dirty="0">
              <a:solidFill>
                <a:schemeClr val="dk1"/>
              </a:solidFill>
              <a:highlight>
                <a:schemeClr val="lt1"/>
              </a:highlight>
            </a:endParaRPr>
          </a:p>
          <a:p>
            <a:pPr marL="0" marR="0" lvl="0" indent="0" algn="l" rtl="0">
              <a:lnSpc>
                <a:spcPct val="150000"/>
              </a:lnSpc>
              <a:spcBef>
                <a:spcPts val="1000"/>
              </a:spcBef>
              <a:spcAft>
                <a:spcPts val="0"/>
              </a:spcAft>
              <a:buNone/>
            </a:pPr>
            <a:r>
              <a:rPr lang="en-US" sz="3000" dirty="0">
                <a:solidFill>
                  <a:schemeClr val="dk1"/>
                </a:solidFill>
                <a:highlight>
                  <a:schemeClr val="lt1"/>
                </a:highlight>
              </a:rPr>
              <a:t> </a:t>
            </a:r>
            <a:r>
              <a:rPr lang="en-US" sz="3000" dirty="0" err="1">
                <a:solidFill>
                  <a:schemeClr val="dk1"/>
                </a:solidFill>
                <a:highlight>
                  <a:schemeClr val="lt1"/>
                </a:highlight>
              </a:rPr>
              <a:t>暗号化とは、データを第三者には</a:t>
            </a:r>
            <a:r>
              <a:rPr lang="en-US" sz="3000">
                <a:solidFill>
                  <a:schemeClr val="accent5"/>
                </a:solidFill>
                <a:highlight>
                  <a:schemeClr val="lt1"/>
                </a:highlight>
              </a:rPr>
              <a:t>（</a:t>
            </a:r>
            <a:r>
              <a:rPr lang="en-US" sz="3000" u="sng">
                <a:solidFill>
                  <a:schemeClr val="accent5"/>
                </a:solidFill>
                <a:highlight>
                  <a:schemeClr val="lt1"/>
                </a:highlight>
              </a:rPr>
              <a:t>①</a:t>
            </a:r>
            <a:r>
              <a:rPr lang="en-US" sz="3000">
                <a:solidFill>
                  <a:schemeClr val="accent5"/>
                </a:solidFill>
                <a:highlight>
                  <a:schemeClr val="lt1"/>
                </a:highlight>
              </a:rPr>
              <a:t>）</a:t>
            </a:r>
            <a:r>
              <a:rPr lang="en-US" sz="3000">
                <a:solidFill>
                  <a:schemeClr val="dk1"/>
                </a:solidFill>
                <a:highlight>
                  <a:schemeClr val="lt1"/>
                </a:highlight>
              </a:rPr>
              <a:t>「</a:t>
            </a:r>
            <a:r>
              <a:rPr lang="en-US" sz="3000" dirty="0" err="1">
                <a:solidFill>
                  <a:schemeClr val="dk1"/>
                </a:solidFill>
                <a:highlight>
                  <a:schemeClr val="lt1"/>
                </a:highlight>
              </a:rPr>
              <a:t>暗号文」に</a:t>
            </a:r>
            <a:br>
              <a:rPr lang="en-US" sz="3000" dirty="0">
                <a:solidFill>
                  <a:schemeClr val="dk1"/>
                </a:solidFill>
                <a:highlight>
                  <a:schemeClr val="lt1"/>
                </a:highlight>
              </a:rPr>
            </a:br>
            <a:r>
              <a:rPr lang="en-US" sz="3000" dirty="0">
                <a:solidFill>
                  <a:schemeClr val="accent5"/>
                </a:solidFill>
                <a:highlight>
                  <a:schemeClr val="lt1"/>
                </a:highlight>
              </a:rPr>
              <a:t>（</a:t>
            </a:r>
            <a:r>
              <a:rPr lang="en-US" sz="3000" u="sng" dirty="0">
                <a:solidFill>
                  <a:schemeClr val="accent5"/>
                </a:solidFill>
                <a:highlight>
                  <a:schemeClr val="lt1"/>
                </a:highlight>
              </a:rPr>
              <a:t>②</a:t>
            </a:r>
            <a:r>
              <a:rPr lang="en-US" sz="3000" dirty="0">
                <a:solidFill>
                  <a:schemeClr val="accent5"/>
                </a:solidFill>
                <a:highlight>
                  <a:schemeClr val="lt1"/>
                </a:highlight>
              </a:rPr>
              <a:t>）</a:t>
            </a:r>
            <a:r>
              <a:rPr lang="en-US" sz="3000" dirty="0" err="1">
                <a:solidFill>
                  <a:schemeClr val="dk1"/>
                </a:solidFill>
                <a:highlight>
                  <a:schemeClr val="lt1"/>
                </a:highlight>
              </a:rPr>
              <a:t>ことです</a:t>
            </a:r>
            <a:r>
              <a:rPr lang="en-US" sz="3000" dirty="0">
                <a:solidFill>
                  <a:schemeClr val="dk1"/>
                </a:solidFill>
                <a:highlight>
                  <a:schemeClr val="lt1"/>
                </a:highlight>
              </a:rPr>
              <a:t>。</a:t>
            </a:r>
            <a:endParaRPr sz="3000" dirty="0">
              <a:solidFill>
                <a:schemeClr val="dk1"/>
              </a:solidFill>
              <a:highlight>
                <a:schemeClr val="lt1"/>
              </a:highlight>
            </a:endParaRPr>
          </a:p>
          <a:p>
            <a:pPr marL="0" marR="0" lvl="0" indent="0" algn="l" rtl="0">
              <a:lnSpc>
                <a:spcPct val="150000"/>
              </a:lnSpc>
              <a:spcBef>
                <a:spcPts val="1000"/>
              </a:spcBef>
              <a:spcAft>
                <a:spcPts val="0"/>
              </a:spcAft>
              <a:buNone/>
            </a:pPr>
            <a:r>
              <a:rPr lang="en-US" sz="3000" dirty="0">
                <a:solidFill>
                  <a:schemeClr val="dk1"/>
                </a:solidFill>
                <a:highlight>
                  <a:schemeClr val="lt1"/>
                </a:highlight>
              </a:rPr>
              <a:t> </a:t>
            </a:r>
            <a:r>
              <a:rPr lang="en-US" sz="3000" dirty="0" err="1">
                <a:solidFill>
                  <a:schemeClr val="dk1"/>
                </a:solidFill>
                <a:highlight>
                  <a:schemeClr val="lt1"/>
                </a:highlight>
              </a:rPr>
              <a:t>暗号化したデータを</a:t>
            </a:r>
            <a:r>
              <a:rPr lang="en-US" sz="3000" dirty="0">
                <a:solidFill>
                  <a:schemeClr val="accent5"/>
                </a:solidFill>
                <a:highlight>
                  <a:schemeClr val="lt1"/>
                </a:highlight>
              </a:rPr>
              <a:t>（</a:t>
            </a:r>
            <a:r>
              <a:rPr lang="en-US" sz="3000" u="sng" dirty="0">
                <a:solidFill>
                  <a:schemeClr val="accent5"/>
                </a:solidFill>
                <a:highlight>
                  <a:schemeClr val="lt1"/>
                </a:highlight>
              </a:rPr>
              <a:t>③　　　　　</a:t>
            </a:r>
            <a:r>
              <a:rPr lang="en-US" sz="3000" dirty="0">
                <a:solidFill>
                  <a:schemeClr val="accent5"/>
                </a:solidFill>
                <a:highlight>
                  <a:schemeClr val="lt1"/>
                </a:highlight>
              </a:rPr>
              <a:t>）</a:t>
            </a:r>
            <a:r>
              <a:rPr lang="en-US" sz="3000" dirty="0" err="1">
                <a:solidFill>
                  <a:schemeClr val="dk1"/>
                </a:solidFill>
                <a:highlight>
                  <a:schemeClr val="lt1"/>
                </a:highlight>
              </a:rPr>
              <a:t>ことを復号といいます</a:t>
            </a:r>
            <a:r>
              <a:rPr lang="en-US" sz="3000" dirty="0">
                <a:solidFill>
                  <a:schemeClr val="dk1"/>
                </a:solidFill>
                <a:highlight>
                  <a:schemeClr val="lt1"/>
                </a:highlight>
              </a:rPr>
              <a:t>。</a:t>
            </a:r>
            <a:endParaRPr sz="3000" dirty="0">
              <a:solidFill>
                <a:schemeClr val="dk1"/>
              </a:solidFill>
              <a:highlight>
                <a:schemeClr val="lt1"/>
              </a:highlight>
            </a:endParaRPr>
          </a:p>
          <a:p>
            <a:pPr marL="0" marR="0" lvl="0" indent="0" algn="l" rtl="0">
              <a:lnSpc>
                <a:spcPct val="150000"/>
              </a:lnSpc>
              <a:spcBef>
                <a:spcPts val="0"/>
              </a:spcBef>
              <a:spcAft>
                <a:spcPts val="0"/>
              </a:spcAft>
              <a:buNone/>
            </a:pPr>
            <a:r>
              <a:rPr lang="en-US" sz="3000" dirty="0">
                <a:solidFill>
                  <a:schemeClr val="dk1"/>
                </a:solidFill>
                <a:highlight>
                  <a:schemeClr val="lt1"/>
                </a:highlight>
              </a:rPr>
              <a:t> </a:t>
            </a:r>
            <a:r>
              <a:rPr lang="en-US" sz="3000" dirty="0" err="1">
                <a:solidFill>
                  <a:schemeClr val="dk1"/>
                </a:solidFill>
                <a:highlight>
                  <a:schemeClr val="lt1"/>
                </a:highlight>
              </a:rPr>
              <a:t>暗号化と復号には</a:t>
            </a:r>
            <a:r>
              <a:rPr lang="en-US" sz="3000" dirty="0">
                <a:solidFill>
                  <a:schemeClr val="dk1"/>
                </a:solidFill>
                <a:highlight>
                  <a:schemeClr val="lt1"/>
                </a:highlight>
              </a:rPr>
              <a:t>、</a:t>
            </a:r>
            <a:r>
              <a:rPr lang="en-US" sz="3000" dirty="0">
                <a:solidFill>
                  <a:schemeClr val="accent5"/>
                </a:solidFill>
                <a:highlight>
                  <a:schemeClr val="lt1"/>
                </a:highlight>
              </a:rPr>
              <a:t>（</a:t>
            </a:r>
            <a:r>
              <a:rPr lang="en-US" sz="3000" u="sng" dirty="0">
                <a:solidFill>
                  <a:schemeClr val="accent5"/>
                </a:solidFill>
                <a:highlight>
                  <a:schemeClr val="lt1"/>
                </a:highlight>
              </a:rPr>
              <a:t>④　　　　　</a:t>
            </a:r>
            <a:r>
              <a:rPr lang="en-US" sz="3000" dirty="0">
                <a:solidFill>
                  <a:schemeClr val="accent5"/>
                </a:solidFill>
                <a:highlight>
                  <a:schemeClr val="lt1"/>
                </a:highlight>
              </a:rPr>
              <a:t>）</a:t>
            </a:r>
            <a:r>
              <a:rPr lang="en-US" sz="3000" dirty="0" err="1">
                <a:solidFill>
                  <a:schemeClr val="dk1"/>
                </a:solidFill>
                <a:highlight>
                  <a:schemeClr val="lt1"/>
                </a:highlight>
              </a:rPr>
              <a:t>データを変換します</a:t>
            </a:r>
            <a:r>
              <a:rPr lang="en-US" sz="3000" dirty="0">
                <a:solidFill>
                  <a:schemeClr val="dk1"/>
                </a:solidFill>
                <a:highlight>
                  <a:schemeClr val="lt1"/>
                </a:highlight>
              </a:rPr>
              <a:t>。 </a:t>
            </a:r>
            <a:br>
              <a:rPr lang="en-US" sz="3000" dirty="0">
                <a:solidFill>
                  <a:schemeClr val="dk1"/>
                </a:solidFill>
                <a:highlight>
                  <a:schemeClr val="lt1"/>
                </a:highlight>
              </a:rPr>
            </a:br>
            <a:r>
              <a:rPr lang="en-US" sz="3000" dirty="0">
                <a:solidFill>
                  <a:schemeClr val="dk1"/>
                </a:solidFill>
                <a:highlight>
                  <a:schemeClr val="lt1"/>
                </a:highlight>
              </a:rPr>
              <a:t> </a:t>
            </a:r>
            <a:r>
              <a:rPr lang="en-US" sz="3000" dirty="0" err="1">
                <a:solidFill>
                  <a:schemeClr val="dk1"/>
                </a:solidFill>
                <a:highlight>
                  <a:schemeClr val="lt1"/>
                </a:highlight>
              </a:rPr>
              <a:t>鍵とは、データを</a:t>
            </a:r>
            <a:r>
              <a:rPr lang="en-US" sz="3000" dirty="0">
                <a:solidFill>
                  <a:schemeClr val="accent5"/>
                </a:solidFill>
                <a:highlight>
                  <a:schemeClr val="lt1"/>
                </a:highlight>
              </a:rPr>
              <a:t>（</a:t>
            </a:r>
            <a:r>
              <a:rPr lang="en-US" sz="3000" u="sng" dirty="0">
                <a:solidFill>
                  <a:schemeClr val="accent5"/>
                </a:solidFill>
                <a:highlight>
                  <a:schemeClr val="lt1"/>
                </a:highlight>
              </a:rPr>
              <a:t>⑤　　　　　　</a:t>
            </a:r>
            <a:r>
              <a:rPr lang="en-US" sz="3000" dirty="0">
                <a:solidFill>
                  <a:schemeClr val="accent5"/>
                </a:solidFill>
                <a:highlight>
                  <a:schemeClr val="lt1"/>
                </a:highlight>
              </a:rPr>
              <a:t>）</a:t>
            </a:r>
            <a:r>
              <a:rPr lang="en-US" sz="3000" dirty="0" err="1">
                <a:solidFill>
                  <a:schemeClr val="dk1"/>
                </a:solidFill>
                <a:highlight>
                  <a:schemeClr val="lt1"/>
                </a:highlight>
              </a:rPr>
              <a:t>の特別なデータです</a:t>
            </a:r>
            <a:r>
              <a:rPr lang="en-US" sz="3000" dirty="0">
                <a:solidFill>
                  <a:schemeClr val="dk1"/>
                </a:solidFill>
                <a:highlight>
                  <a:schemeClr val="lt1"/>
                </a:highlight>
              </a:rPr>
              <a:t>。</a:t>
            </a:r>
            <a:endParaRPr sz="1200" dirty="0"/>
          </a:p>
          <a:p>
            <a:pPr marL="0" marR="0" lvl="0" indent="0" algn="l" rtl="0">
              <a:lnSpc>
                <a:spcPct val="150000"/>
              </a:lnSpc>
              <a:spcBef>
                <a:spcPts val="0"/>
              </a:spcBef>
              <a:spcAft>
                <a:spcPts val="0"/>
              </a:spcAft>
              <a:buNone/>
            </a:pPr>
            <a:r>
              <a:rPr lang="en-US" sz="3000" dirty="0">
                <a:solidFill>
                  <a:schemeClr val="dk1"/>
                </a:solidFill>
                <a:highlight>
                  <a:schemeClr val="lt1"/>
                </a:highlight>
              </a:rPr>
              <a:t> </a:t>
            </a:r>
            <a:r>
              <a:rPr lang="en-US" sz="3000" dirty="0" err="1">
                <a:solidFill>
                  <a:schemeClr val="dk1"/>
                </a:solidFill>
                <a:highlight>
                  <a:schemeClr val="lt1"/>
                </a:highlight>
              </a:rPr>
              <a:t>この鍵の違いによって、さまざまな暗号方式があります</a:t>
            </a:r>
            <a:r>
              <a:rPr lang="en-US" sz="3000" dirty="0">
                <a:solidFill>
                  <a:schemeClr val="dk1"/>
                </a:solidFill>
                <a:highlight>
                  <a:schemeClr val="lt1"/>
                </a:highlight>
              </a:rPr>
              <a:t>。</a:t>
            </a:r>
            <a:endParaRPr sz="3000" dirty="0">
              <a:solidFill>
                <a:schemeClr val="dk1"/>
              </a:solidFill>
              <a:highlight>
                <a:schemeClr val="lt1"/>
              </a:highlight>
            </a:endParaRPr>
          </a:p>
          <a:p>
            <a:pPr marL="0" lvl="0" indent="0" algn="l" rtl="0">
              <a:lnSpc>
                <a:spcPct val="150000"/>
              </a:lnSpc>
              <a:spcBef>
                <a:spcPts val="0"/>
              </a:spcBef>
              <a:spcAft>
                <a:spcPts val="0"/>
              </a:spcAft>
              <a:buNone/>
            </a:pPr>
            <a:endParaRPr sz="3000" b="1" dirty="0">
              <a:solidFill>
                <a:schemeClr val="dk1"/>
              </a:solidFill>
              <a:highlight>
                <a:schemeClr val="lt1"/>
              </a:highlight>
            </a:endParaRPr>
          </a:p>
        </p:txBody>
      </p:sp>
      <p:sp>
        <p:nvSpPr>
          <p:cNvPr id="635" name="Google Shape;635;p95"/>
          <p:cNvSpPr txBox="1">
            <a:spLocks noGrp="1"/>
          </p:cNvSpPr>
          <p:nvPr>
            <p:ph type="title"/>
          </p:nvPr>
        </p:nvSpPr>
        <p:spPr>
          <a:xfrm>
            <a:off x="878975" y="195497"/>
            <a:ext cx="108984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endParaRPr b="1"/>
          </a:p>
        </p:txBody>
      </p:sp>
      <p:sp>
        <p:nvSpPr>
          <p:cNvPr id="636" name="Google Shape;636;p95"/>
          <p:cNvSpPr txBox="1"/>
          <p:nvPr/>
        </p:nvSpPr>
        <p:spPr>
          <a:xfrm>
            <a:off x="644387" y="2309875"/>
            <a:ext cx="11367600" cy="492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200" b="1" i="0" u="none" strike="noStrike" cap="none">
                <a:solidFill>
                  <a:srgbClr val="000000"/>
                </a:solidFill>
              </a:rPr>
              <a:t>聞き取れた言葉を</a:t>
            </a:r>
            <a:r>
              <a:rPr lang="en-US" sz="3200" b="1"/>
              <a:t>（　　　　　　）</a:t>
            </a:r>
            <a:r>
              <a:rPr lang="en-US" sz="3200" b="1" i="0" u="none" strike="noStrike" cap="none">
                <a:solidFill>
                  <a:srgbClr val="000000"/>
                </a:solidFill>
              </a:rPr>
              <a:t>に書きなさい。</a:t>
            </a:r>
            <a:endParaRPr sz="1600" b="1"/>
          </a:p>
        </p:txBody>
      </p:sp>
      <p:pic>
        <p:nvPicPr>
          <p:cNvPr id="637" name="Google Shape;637;p95" title="聞き取り_9.3 暗号化と認証_授業用.mp3">
            <a:hlinkClick r:id="rId3"/>
          </p:cNvPr>
          <p:cNvPicPr preferRelativeResize="0"/>
          <p:nvPr/>
        </p:nvPicPr>
        <p:blipFill>
          <a:blip r:embed="rId4">
            <a:alphaModFix/>
          </a:blip>
          <a:stretch>
            <a:fillRect/>
          </a:stretch>
        </p:blipFill>
        <p:spPr>
          <a:xfrm>
            <a:off x="4543475" y="688189"/>
            <a:ext cx="1030625" cy="1030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6"/>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46</a:t>
            </a:fld>
            <a:endParaRPr/>
          </a:p>
        </p:txBody>
      </p:sp>
      <p:sp>
        <p:nvSpPr>
          <p:cNvPr id="643" name="Google Shape;643;p96"/>
          <p:cNvSpPr txBox="1">
            <a:spLocks noGrp="1"/>
          </p:cNvSpPr>
          <p:nvPr>
            <p:ph type="title"/>
          </p:nvPr>
        </p:nvSpPr>
        <p:spPr>
          <a:xfrm>
            <a:off x="878975" y="195497"/>
            <a:ext cx="108984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聞き取り</a:t>
            </a:r>
            <a:endParaRPr b="1"/>
          </a:p>
        </p:txBody>
      </p:sp>
      <p:graphicFrame>
        <p:nvGraphicFramePr>
          <p:cNvPr id="644" name="Google Shape;644;p96"/>
          <p:cNvGraphicFramePr/>
          <p:nvPr/>
        </p:nvGraphicFramePr>
        <p:xfrm>
          <a:off x="-12" y="3120700"/>
          <a:ext cx="13004800" cy="6232684"/>
        </p:xfrm>
        <a:graphic>
          <a:graphicData uri="http://schemas.openxmlformats.org/drawingml/2006/table">
            <a:tbl>
              <a:tblPr>
                <a:noFill/>
                <a:tableStyleId>{75716B79-9697-4E47-A852-48BC9F659D82}</a:tableStyleId>
              </a:tblPr>
              <a:tblGrid>
                <a:gridCol w="2875675">
                  <a:extLst>
                    <a:ext uri="{9D8B030D-6E8A-4147-A177-3AD203B41FA5}">
                      <a16:colId xmlns:a16="http://schemas.microsoft.com/office/drawing/2014/main" val="20000"/>
                    </a:ext>
                  </a:extLst>
                </a:gridCol>
                <a:gridCol w="10129125">
                  <a:extLst>
                    <a:ext uri="{9D8B030D-6E8A-4147-A177-3AD203B41FA5}">
                      <a16:colId xmlns:a16="http://schemas.microsoft.com/office/drawing/2014/main" val="20001"/>
                    </a:ext>
                  </a:extLst>
                </a:gridCol>
              </a:tblGrid>
              <a:tr h="1331575">
                <a:tc rowSpan="2">
                  <a:txBody>
                    <a:bodyPr/>
                    <a:lstStyle/>
                    <a:p>
                      <a:pPr marL="0" lvl="0" indent="0" algn="l" rtl="0">
                        <a:lnSpc>
                          <a:spcPct val="115000"/>
                        </a:lnSpc>
                        <a:spcBef>
                          <a:spcPts val="0"/>
                        </a:spcBef>
                        <a:spcAft>
                          <a:spcPts val="0"/>
                        </a:spcAft>
                        <a:buNone/>
                      </a:pPr>
                      <a:r>
                        <a:rPr lang="en-US" sz="3000" b="1">
                          <a:solidFill>
                            <a:schemeClr val="dk1"/>
                          </a:solidFill>
                        </a:rPr>
                        <a:t>共通鍵暗号方式</a:t>
                      </a:r>
                      <a:endParaRPr sz="3000"/>
                    </a:p>
                  </a:txBody>
                  <a:tcPr marL="91425" marR="91425" marT="91425" marB="91425" anchor="ctr"/>
                </a:tc>
                <a:tc>
                  <a:txBody>
                    <a:bodyPr/>
                    <a:lstStyle/>
                    <a:p>
                      <a:pPr marL="0" lvl="0" indent="0" algn="l" rtl="0">
                        <a:lnSpc>
                          <a:spcPct val="115000"/>
                        </a:lnSpc>
                        <a:spcBef>
                          <a:spcPts val="0"/>
                        </a:spcBef>
                        <a:spcAft>
                          <a:spcPts val="0"/>
                        </a:spcAft>
                        <a:buNone/>
                      </a:pPr>
                      <a:r>
                        <a:rPr lang="en-US" sz="3000">
                          <a:solidFill>
                            <a:schemeClr val="dk1"/>
                          </a:solidFill>
                        </a:rPr>
                        <a:t>送信者と受信者が同じ</a:t>
                      </a:r>
                      <a:r>
                        <a:rPr lang="en-US" sz="3000">
                          <a:solidFill>
                            <a:schemeClr val="accent5"/>
                          </a:solidFill>
                        </a:rPr>
                        <a:t>（</a:t>
                      </a:r>
                      <a:r>
                        <a:rPr lang="en-US" sz="3000" u="sng">
                          <a:solidFill>
                            <a:schemeClr val="accent5"/>
                          </a:solidFill>
                        </a:rPr>
                        <a:t>①　　　　　</a:t>
                      </a:r>
                      <a:r>
                        <a:rPr lang="en-US" sz="3000">
                          <a:solidFill>
                            <a:schemeClr val="accent5"/>
                          </a:solidFill>
                        </a:rPr>
                        <a:t>）</a:t>
                      </a:r>
                      <a:r>
                        <a:rPr lang="en-US" sz="3000">
                          <a:solidFill>
                            <a:schemeClr val="dk1"/>
                          </a:solidFill>
                        </a:rPr>
                        <a:t>をもって、</a:t>
                      </a:r>
                      <a:br>
                        <a:rPr lang="en-US" sz="3000">
                          <a:solidFill>
                            <a:schemeClr val="dk1"/>
                          </a:solidFill>
                        </a:rPr>
                      </a:br>
                      <a:r>
                        <a:rPr lang="en-US" sz="3000">
                          <a:solidFill>
                            <a:schemeClr val="dk1"/>
                          </a:solidFill>
                        </a:rPr>
                        <a:t>暗号化と復号をします。</a:t>
                      </a:r>
                      <a:endParaRPr sz="3000"/>
                    </a:p>
                  </a:txBody>
                  <a:tcPr marL="91425" marR="91425" marT="91425" marB="91425" anchor="ctr"/>
                </a:tc>
                <a:extLst>
                  <a:ext uri="{0D108BD9-81ED-4DB2-BD59-A6C34878D82A}">
                    <a16:rowId xmlns:a16="http://schemas.microsoft.com/office/drawing/2014/main" val="10000"/>
                  </a:ext>
                </a:extLst>
              </a:tr>
              <a:tr h="1422325">
                <a:tc vMerge="1">
                  <a:txBody>
                    <a:bodyPr/>
                    <a:lstStyle/>
                    <a:p>
                      <a:endParaRPr lang="vi-VN"/>
                    </a:p>
                  </a:txBody>
                  <a:tcPr/>
                </a:tc>
                <a:tc>
                  <a:txBody>
                    <a:bodyPr/>
                    <a:lstStyle/>
                    <a:p>
                      <a:pPr marL="0" lvl="0" indent="0" algn="l" rtl="0">
                        <a:lnSpc>
                          <a:spcPct val="115000"/>
                        </a:lnSpc>
                        <a:spcBef>
                          <a:spcPts val="0"/>
                        </a:spcBef>
                        <a:spcAft>
                          <a:spcPts val="0"/>
                        </a:spcAft>
                        <a:buNone/>
                      </a:pPr>
                      <a:r>
                        <a:rPr lang="en-US" sz="3000"/>
                        <a:t>暗号化と復号の処理が</a:t>
                      </a:r>
                      <a:r>
                        <a:rPr lang="en-US" sz="3000">
                          <a:solidFill>
                            <a:schemeClr val="accent5"/>
                          </a:solidFill>
                        </a:rPr>
                        <a:t>（</a:t>
                      </a:r>
                      <a:r>
                        <a:rPr lang="en-US" sz="3000" u="sng">
                          <a:solidFill>
                            <a:schemeClr val="accent5"/>
                          </a:solidFill>
                        </a:rPr>
                        <a:t>② 　　　　</a:t>
                      </a:r>
                      <a:r>
                        <a:rPr lang="en-US" sz="3000">
                          <a:solidFill>
                            <a:schemeClr val="accent5"/>
                          </a:solidFill>
                        </a:rPr>
                        <a:t>）</a:t>
                      </a:r>
                      <a:r>
                        <a:rPr lang="en-US" sz="3000"/>
                        <a:t>ですが、不特定</a:t>
                      </a:r>
                      <a:endParaRPr sz="3000"/>
                    </a:p>
                    <a:p>
                      <a:pPr marL="0" lvl="0" indent="0" algn="l" rtl="0">
                        <a:lnSpc>
                          <a:spcPct val="115000"/>
                        </a:lnSpc>
                        <a:spcBef>
                          <a:spcPts val="0"/>
                        </a:spcBef>
                        <a:spcAft>
                          <a:spcPts val="0"/>
                        </a:spcAft>
                        <a:buNone/>
                      </a:pPr>
                      <a:r>
                        <a:rPr lang="en-US" sz="3000"/>
                        <a:t>多数の人にデータを送るときには</a:t>
                      </a:r>
                      <a:r>
                        <a:rPr lang="en-US" sz="3000">
                          <a:solidFill>
                            <a:schemeClr val="accent5"/>
                          </a:solidFill>
                        </a:rPr>
                        <a:t>（</a:t>
                      </a:r>
                      <a:r>
                        <a:rPr lang="en-US" sz="3000" u="sng">
                          <a:solidFill>
                            <a:schemeClr val="accent5"/>
                          </a:solidFill>
                        </a:rPr>
                        <a:t>③　　　　</a:t>
                      </a:r>
                      <a:r>
                        <a:rPr lang="en-US" sz="3000">
                          <a:solidFill>
                            <a:schemeClr val="accent5"/>
                          </a:solidFill>
                        </a:rPr>
                        <a:t>）</a:t>
                      </a:r>
                      <a:r>
                        <a:rPr lang="en-US" sz="3000"/>
                        <a:t>です。</a:t>
                      </a:r>
                      <a:endParaRPr sz="3000"/>
                    </a:p>
                  </a:txBody>
                  <a:tcPr marL="91425" marR="91425" marT="91425" marB="91425" anchor="ctr"/>
                </a:tc>
                <a:extLst>
                  <a:ext uri="{0D108BD9-81ED-4DB2-BD59-A6C34878D82A}">
                    <a16:rowId xmlns:a16="http://schemas.microsoft.com/office/drawing/2014/main" val="10001"/>
                  </a:ext>
                </a:extLst>
              </a:tr>
              <a:tr h="1691600">
                <a:tc rowSpan="2">
                  <a:txBody>
                    <a:bodyPr/>
                    <a:lstStyle/>
                    <a:p>
                      <a:pPr marL="0" lvl="0" indent="0" algn="l" rtl="0">
                        <a:lnSpc>
                          <a:spcPct val="115000"/>
                        </a:lnSpc>
                        <a:spcBef>
                          <a:spcPts val="0"/>
                        </a:spcBef>
                        <a:spcAft>
                          <a:spcPts val="0"/>
                        </a:spcAft>
                        <a:buNone/>
                      </a:pPr>
                      <a:r>
                        <a:rPr lang="en-US" sz="3000" b="1">
                          <a:solidFill>
                            <a:schemeClr val="dk1"/>
                          </a:solidFill>
                        </a:rPr>
                        <a:t>公開鍵暗号方式 </a:t>
                      </a:r>
                      <a:endParaRPr sz="3000"/>
                    </a:p>
                  </a:txBody>
                  <a:tcPr marL="91425" marR="91425" marT="91425" marB="91425" anchor="ctr"/>
                </a:tc>
                <a:tc>
                  <a:txBody>
                    <a:bodyPr/>
                    <a:lstStyle/>
                    <a:p>
                      <a:pPr marL="0" lvl="0" indent="0" algn="l" rtl="0">
                        <a:lnSpc>
                          <a:spcPct val="115000"/>
                        </a:lnSpc>
                        <a:spcBef>
                          <a:spcPts val="0"/>
                        </a:spcBef>
                        <a:spcAft>
                          <a:spcPts val="0"/>
                        </a:spcAft>
                        <a:buNone/>
                      </a:pPr>
                      <a:r>
                        <a:rPr lang="en-US" sz="3000"/>
                        <a:t>送信者は受信者の</a:t>
                      </a:r>
                      <a:r>
                        <a:rPr lang="en-US" sz="3000">
                          <a:solidFill>
                            <a:schemeClr val="accent5"/>
                          </a:solidFill>
                        </a:rPr>
                        <a:t>（</a:t>
                      </a:r>
                      <a:r>
                        <a:rPr lang="en-US" sz="3000" u="sng">
                          <a:solidFill>
                            <a:schemeClr val="accent5"/>
                          </a:solidFill>
                        </a:rPr>
                        <a:t>④　　　　</a:t>
                      </a:r>
                      <a:r>
                        <a:rPr lang="en-US" sz="3000">
                          <a:solidFill>
                            <a:schemeClr val="accent5"/>
                          </a:solidFill>
                        </a:rPr>
                        <a:t>）</a:t>
                      </a:r>
                      <a:r>
                        <a:rPr lang="en-US" sz="3000"/>
                        <a:t>を使って暗号化します。復号は受信者が持っている</a:t>
                      </a:r>
                      <a:r>
                        <a:rPr lang="en-US" sz="3000">
                          <a:solidFill>
                            <a:schemeClr val="accent5"/>
                          </a:solidFill>
                        </a:rPr>
                        <a:t>（</a:t>
                      </a:r>
                      <a:r>
                        <a:rPr lang="en-US" sz="3000" u="sng">
                          <a:solidFill>
                            <a:schemeClr val="accent5"/>
                          </a:solidFill>
                        </a:rPr>
                        <a:t>⑤　　　　</a:t>
                      </a:r>
                      <a:r>
                        <a:rPr lang="en-US" sz="3000">
                          <a:solidFill>
                            <a:schemeClr val="accent5"/>
                          </a:solidFill>
                        </a:rPr>
                        <a:t>）</a:t>
                      </a:r>
                      <a:r>
                        <a:rPr lang="en-US" sz="3000"/>
                        <a:t>で行います。</a:t>
                      </a:r>
                      <a:endParaRPr sz="3000"/>
                    </a:p>
                  </a:txBody>
                  <a:tcPr marL="91425" marR="91425" marT="91425" marB="91425" anchor="ctr"/>
                </a:tc>
                <a:extLst>
                  <a:ext uri="{0D108BD9-81ED-4DB2-BD59-A6C34878D82A}">
                    <a16:rowId xmlns:a16="http://schemas.microsoft.com/office/drawing/2014/main" val="10002"/>
                  </a:ext>
                </a:extLst>
              </a:tr>
              <a:tr h="1767425">
                <a:tc vMerge="1">
                  <a:txBody>
                    <a:bodyPr/>
                    <a:lstStyle/>
                    <a:p>
                      <a:endParaRPr lang="vi-VN"/>
                    </a:p>
                  </a:txBody>
                  <a:tcPr/>
                </a:tc>
                <a:tc>
                  <a:txBody>
                    <a:bodyPr/>
                    <a:lstStyle/>
                    <a:p>
                      <a:pPr marL="0" lvl="0" indent="0" algn="l" rtl="0">
                        <a:lnSpc>
                          <a:spcPct val="115000"/>
                        </a:lnSpc>
                        <a:spcBef>
                          <a:spcPts val="0"/>
                        </a:spcBef>
                        <a:spcAft>
                          <a:spcPts val="0"/>
                        </a:spcAft>
                        <a:buNone/>
                      </a:pPr>
                      <a:r>
                        <a:rPr lang="en-US" sz="3000"/>
                        <a:t>不特定多数の相手からデータを受け取るのに</a:t>
                      </a:r>
                      <a:br>
                        <a:rPr lang="en-US" sz="3000"/>
                      </a:br>
                      <a:r>
                        <a:rPr lang="en-US" sz="3000">
                          <a:solidFill>
                            <a:schemeClr val="accent5"/>
                          </a:solidFill>
                        </a:rPr>
                        <a:t>（</a:t>
                      </a:r>
                      <a:r>
                        <a:rPr lang="en-US" sz="3000" u="sng">
                          <a:solidFill>
                            <a:schemeClr val="accent5"/>
                          </a:solidFill>
                        </a:rPr>
                        <a:t>⑥　　　　　　</a:t>
                      </a:r>
                      <a:r>
                        <a:rPr lang="en-US" sz="3000">
                          <a:solidFill>
                            <a:schemeClr val="accent5"/>
                          </a:solidFill>
                        </a:rPr>
                        <a:t>）</a:t>
                      </a:r>
                      <a:r>
                        <a:rPr lang="en-US" sz="3000"/>
                        <a:t>いますが、暗号化と復号の処理に</a:t>
                      </a:r>
                      <a:br>
                        <a:rPr lang="en-US" sz="3000"/>
                      </a:br>
                      <a:r>
                        <a:rPr lang="en-US" sz="3000">
                          <a:solidFill>
                            <a:schemeClr val="accent5"/>
                          </a:solidFill>
                        </a:rPr>
                        <a:t>（</a:t>
                      </a:r>
                      <a:r>
                        <a:rPr lang="en-US" sz="3000" u="sng">
                          <a:solidFill>
                            <a:schemeClr val="accent5"/>
                          </a:solidFill>
                        </a:rPr>
                        <a:t>⑦ 　　　　　　</a:t>
                      </a:r>
                      <a:r>
                        <a:rPr lang="en-US" sz="3000">
                          <a:solidFill>
                            <a:schemeClr val="accent5"/>
                          </a:solidFill>
                        </a:rPr>
                        <a:t>）</a:t>
                      </a:r>
                      <a:r>
                        <a:rPr lang="en-US" sz="3000">
                          <a:solidFill>
                            <a:schemeClr val="dk1"/>
                          </a:solidFill>
                        </a:rPr>
                        <a:t>という短所があります。</a:t>
                      </a:r>
                      <a:endParaRPr sz="3000">
                        <a:solidFill>
                          <a:schemeClr val="dk1"/>
                        </a:solidFill>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645" name="Google Shape;645;p96"/>
          <p:cNvSpPr txBox="1"/>
          <p:nvPr/>
        </p:nvSpPr>
        <p:spPr>
          <a:xfrm>
            <a:off x="644387" y="2309875"/>
            <a:ext cx="11367600" cy="4920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200" b="1" i="0" u="none" strike="noStrike" cap="none">
                <a:solidFill>
                  <a:srgbClr val="000000"/>
                </a:solidFill>
              </a:rPr>
              <a:t>聞き取れた言葉を</a:t>
            </a:r>
            <a:r>
              <a:rPr lang="en-US" sz="3200" b="1"/>
              <a:t>（　　　　　　）</a:t>
            </a:r>
            <a:r>
              <a:rPr lang="en-US" sz="3200" b="1" i="0" u="none" strike="noStrike" cap="none">
                <a:solidFill>
                  <a:srgbClr val="000000"/>
                </a:solidFill>
              </a:rPr>
              <a:t>に書きなさい。</a:t>
            </a:r>
            <a:endParaRPr sz="1600" b="1"/>
          </a:p>
        </p:txBody>
      </p:sp>
      <p:pic>
        <p:nvPicPr>
          <p:cNvPr id="646" name="Google Shape;646;p96" title="聞き取り_9.3 暗号化と認証_授業用.mp3">
            <a:hlinkClick r:id="rId3"/>
          </p:cNvPr>
          <p:cNvPicPr preferRelativeResize="0"/>
          <p:nvPr/>
        </p:nvPicPr>
        <p:blipFill>
          <a:blip r:embed="rId4">
            <a:alphaModFix/>
          </a:blip>
          <a:stretch>
            <a:fillRect/>
          </a:stretch>
        </p:blipFill>
        <p:spPr>
          <a:xfrm>
            <a:off x="4556650" y="670763"/>
            <a:ext cx="1065475" cy="1065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97"/>
          <p:cNvSpPr txBox="1">
            <a:spLocks noGrp="1"/>
          </p:cNvSpPr>
          <p:nvPr>
            <p:ph type="title"/>
          </p:nvPr>
        </p:nvSpPr>
        <p:spPr>
          <a:xfrm>
            <a:off x="377763" y="3225800"/>
            <a:ext cx="122493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652" name="Google Shape;652;p97"/>
          <p:cNvSpPr txBox="1">
            <a:spLocks noGrp="1"/>
          </p:cNvSpPr>
          <p:nvPr>
            <p:ph type="sldNum" idx="12"/>
          </p:nvPr>
        </p:nvSpPr>
        <p:spPr>
          <a:xfrm>
            <a:off x="12352551" y="9114940"/>
            <a:ext cx="281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sz="5800"/>
              <a:t>宿題</a:t>
            </a:r>
            <a:endParaRPr sz="5800"/>
          </a:p>
        </p:txBody>
      </p:sp>
      <p:sp>
        <p:nvSpPr>
          <p:cNvPr id="658" name="Google Shape;658;p9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48</a:t>
            </a:fld>
            <a:endParaRPr/>
          </a:p>
        </p:txBody>
      </p:sp>
      <p:sp>
        <p:nvSpPr>
          <p:cNvPr id="659" name="Google Shape;659;p98"/>
          <p:cNvSpPr txBox="1">
            <a:spLocks noGrp="1"/>
          </p:cNvSpPr>
          <p:nvPr>
            <p:ph type="body" idx="1"/>
          </p:nvPr>
        </p:nvSpPr>
        <p:spPr>
          <a:xfrm>
            <a:off x="626050" y="21771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sz="3400"/>
              <a:t>　　</a:t>
            </a:r>
            <a:r>
              <a:rPr lang="en-US" sz="3400">
                <a:solidFill>
                  <a:schemeClr val="dk1"/>
                </a:solidFill>
              </a:rPr>
              <a:t>宿題が</a:t>
            </a:r>
            <a:r>
              <a:rPr lang="en-US" sz="4100" b="1">
                <a:solidFill>
                  <a:schemeClr val="accent5"/>
                </a:solidFill>
              </a:rPr>
              <a:t>3つ</a:t>
            </a:r>
            <a:r>
              <a:rPr lang="en-US" sz="3400">
                <a:solidFill>
                  <a:schemeClr val="dk1"/>
                </a:solidFill>
              </a:rPr>
              <a:t>あります</a:t>
            </a:r>
            <a:r>
              <a:rPr lang="en-US" sz="3300">
                <a:solidFill>
                  <a:schemeClr val="dk1"/>
                </a:solidFill>
              </a:rPr>
              <a:t>。</a:t>
            </a:r>
            <a:endParaRPr sz="3400"/>
          </a:p>
        </p:txBody>
      </p:sp>
      <p:sp>
        <p:nvSpPr>
          <p:cNvPr id="660" name="Google Shape;660;p98"/>
          <p:cNvSpPr txBox="1"/>
          <p:nvPr/>
        </p:nvSpPr>
        <p:spPr>
          <a:xfrm>
            <a:off x="493700" y="3354850"/>
            <a:ext cx="12511200" cy="4941000"/>
          </a:xfrm>
          <a:prstGeom prst="rect">
            <a:avLst/>
          </a:prstGeom>
          <a:noFill/>
          <a:ln>
            <a:noFill/>
          </a:ln>
        </p:spPr>
        <p:txBody>
          <a:bodyPr spcFirstLastPara="1" wrap="square" lIns="91425" tIns="91425" rIns="91425" bIns="91425" anchor="t" anchorCtr="0">
            <a:spAutoFit/>
          </a:bodyPr>
          <a:lstStyle/>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宿題① Quizletアプリによって勉強した内容を復習する</a:t>
            </a:r>
            <a:endParaRPr sz="3000" b="1">
              <a:solidFill>
                <a:schemeClr val="dk1"/>
              </a:solidFill>
            </a:endParaRPr>
          </a:p>
          <a:p>
            <a:pPr marL="514350" lvl="0" indent="0" algn="l" rtl="0">
              <a:lnSpc>
                <a:spcPct val="150000"/>
              </a:lnSpc>
              <a:spcBef>
                <a:spcPts val="0"/>
              </a:spcBef>
              <a:spcAft>
                <a:spcPts val="0"/>
              </a:spcAft>
              <a:buClr>
                <a:schemeClr val="dk1"/>
              </a:buClr>
              <a:buSzPts val="1100"/>
              <a:buFont typeface="Arial"/>
              <a:buNone/>
            </a:pPr>
            <a:r>
              <a:rPr lang="en-US" sz="3000" b="1">
                <a:solidFill>
                  <a:schemeClr val="dk1"/>
                </a:solidFill>
              </a:rPr>
              <a:t>宿題② 次の授業で使う語彙リストを予習する</a:t>
            </a:r>
            <a:br>
              <a:rPr lang="en-US" sz="3000" b="1">
                <a:solidFill>
                  <a:schemeClr val="dk1"/>
                </a:solidFill>
              </a:rPr>
            </a:br>
            <a:r>
              <a:rPr lang="en-US" sz="3000" b="1">
                <a:solidFill>
                  <a:schemeClr val="dk1"/>
                </a:solidFill>
              </a:rPr>
              <a:t>宿題③ 次の授業で勉強する内容について調べる</a:t>
            </a:r>
            <a:endParaRPr sz="3000" b="1">
              <a:solidFill>
                <a:schemeClr val="dk1"/>
              </a:solidFill>
            </a:endParaRPr>
          </a:p>
          <a:p>
            <a:pPr marL="971550" lvl="0" indent="0" algn="l" rtl="0">
              <a:lnSpc>
                <a:spcPct val="150000"/>
              </a:lnSpc>
              <a:spcBef>
                <a:spcPts val="0"/>
              </a:spcBef>
              <a:spcAft>
                <a:spcPts val="0"/>
              </a:spcAft>
              <a:buClr>
                <a:schemeClr val="dk1"/>
              </a:buClr>
              <a:buSzPts val="1100"/>
              <a:buFont typeface="Arial"/>
              <a:buNone/>
            </a:pPr>
            <a:endParaRPr sz="3000" b="1">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200" b="1">
                <a:solidFill>
                  <a:srgbClr val="CE2A06"/>
                </a:solidFill>
              </a:rPr>
              <a:t>提出期限：「次の授業の前日　18:00　まで」</a:t>
            </a:r>
            <a:endParaRPr sz="3500">
              <a:solidFill>
                <a:schemeClr val="dk1"/>
              </a:solidFill>
            </a:endParaRPr>
          </a:p>
          <a:p>
            <a:pPr marL="457200" lvl="0" indent="457200" algn="l" rtl="0">
              <a:lnSpc>
                <a:spcPct val="150000"/>
              </a:lnSpc>
              <a:spcBef>
                <a:spcPts val="0"/>
              </a:spcBef>
              <a:spcAft>
                <a:spcPts val="0"/>
              </a:spcAft>
              <a:buClr>
                <a:schemeClr val="dk1"/>
              </a:buClr>
              <a:buSzPts val="1100"/>
              <a:buFont typeface="Arial"/>
              <a:buNone/>
            </a:pPr>
            <a:r>
              <a:rPr lang="en-US" sz="3000">
                <a:solidFill>
                  <a:schemeClr val="dk1"/>
                </a:solidFill>
              </a:rPr>
              <a:t>次のスライドでそれぞれの宿題について説明します。</a:t>
            </a:r>
            <a:endParaRPr sz="3400"/>
          </a:p>
          <a:p>
            <a:pPr marL="457200" marR="0" lvl="0" indent="0" algn="l" rtl="0">
              <a:lnSpc>
                <a:spcPct val="115000"/>
              </a:lnSpc>
              <a:spcBef>
                <a:spcPts val="0"/>
              </a:spcBef>
              <a:spcAft>
                <a:spcPts val="100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9"/>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a:t>①</a:t>
            </a:r>
            <a:endParaRPr b="1"/>
          </a:p>
        </p:txBody>
      </p:sp>
      <p:sp>
        <p:nvSpPr>
          <p:cNvPr id="666" name="Google Shape;666;p99"/>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Clr>
                <a:srgbClr val="FFFFFF"/>
              </a:buClr>
              <a:buSzPts val="2000"/>
              <a:buFont typeface="Arial"/>
              <a:buNone/>
            </a:pPr>
            <a:fld id="{00000000-1234-1234-1234-123412341234}" type="slidenum">
              <a:rPr lang="en-US"/>
              <a:t>49</a:t>
            </a:fld>
            <a:endParaRPr/>
          </a:p>
        </p:txBody>
      </p:sp>
      <p:sp>
        <p:nvSpPr>
          <p:cNvPr id="667" name="Google Shape;667;p99"/>
          <p:cNvSpPr txBox="1"/>
          <p:nvPr/>
        </p:nvSpPr>
        <p:spPr>
          <a:xfrm>
            <a:off x="593300" y="2157800"/>
            <a:ext cx="12264600" cy="2569500"/>
          </a:xfrm>
          <a:prstGeom prst="rect">
            <a:avLst/>
          </a:prstGeom>
          <a:noFill/>
          <a:ln>
            <a:noFill/>
          </a:ln>
        </p:spPr>
        <p:txBody>
          <a:bodyPr spcFirstLastPara="1" wrap="square" lIns="91425" tIns="91425" rIns="91425" bIns="91425" anchor="t" anchorCtr="0">
            <a:spAutoFit/>
          </a:bodyPr>
          <a:lstStyle/>
          <a:p>
            <a:pPr marL="514350" lvl="0" indent="0" algn="l" rtl="0">
              <a:lnSpc>
                <a:spcPct val="115000"/>
              </a:lnSpc>
              <a:spcBef>
                <a:spcPts val="0"/>
              </a:spcBef>
              <a:spcAft>
                <a:spcPts val="0"/>
              </a:spcAft>
              <a:buNone/>
            </a:pPr>
            <a:r>
              <a:rPr lang="en-US" sz="3200" b="1">
                <a:solidFill>
                  <a:schemeClr val="dk1"/>
                </a:solidFill>
              </a:rPr>
              <a:t>Quizletアプリによって勉強した内容を復習する</a:t>
            </a:r>
            <a:endParaRPr sz="3200" b="1">
              <a:solidFill>
                <a:schemeClr val="dk1"/>
              </a:solidFill>
            </a:endParaRPr>
          </a:p>
          <a:p>
            <a:pPr marL="514350" lvl="0" indent="0" algn="l" rtl="0">
              <a:lnSpc>
                <a:spcPct val="115000"/>
              </a:lnSpc>
              <a:spcBef>
                <a:spcPts val="0"/>
              </a:spcBef>
              <a:spcAft>
                <a:spcPts val="0"/>
              </a:spcAft>
              <a:buNone/>
            </a:pPr>
            <a:endParaRPr sz="3200" b="1">
              <a:solidFill>
                <a:schemeClr val="dk1"/>
              </a:solidFill>
            </a:endParaRPr>
          </a:p>
          <a:p>
            <a:pPr marL="457200" lvl="0" indent="0" algn="l" rtl="0">
              <a:lnSpc>
                <a:spcPct val="150000"/>
              </a:lnSpc>
              <a:spcBef>
                <a:spcPts val="0"/>
              </a:spcBef>
              <a:spcAft>
                <a:spcPts val="0"/>
              </a:spcAft>
              <a:buNone/>
            </a:pPr>
            <a:r>
              <a:rPr lang="en-US" sz="3000">
                <a:solidFill>
                  <a:schemeClr val="dk1"/>
                </a:solidFill>
              </a:rPr>
              <a:t>自分が参加したクラスの勉強セットを使って復習してください</a:t>
            </a:r>
            <a:endParaRPr sz="3000">
              <a:solidFill>
                <a:schemeClr val="dk1"/>
              </a:solidFill>
            </a:endParaRPr>
          </a:p>
          <a:p>
            <a:pPr marL="0" lvl="0" indent="0" algn="l" rtl="0">
              <a:lnSpc>
                <a:spcPct val="150000"/>
              </a:lnSpc>
              <a:spcBef>
                <a:spcPts val="1000"/>
              </a:spcBef>
              <a:spcAft>
                <a:spcPts val="1000"/>
              </a:spcAft>
              <a:buNone/>
            </a:pPr>
            <a:endParaRPr sz="2800">
              <a:solidFill>
                <a:schemeClr val="dk1"/>
              </a:solidFill>
            </a:endParaRPr>
          </a:p>
        </p:txBody>
      </p:sp>
      <p:pic>
        <p:nvPicPr>
          <p:cNvPr id="668" name="Google Shape;668;p99"/>
          <p:cNvPicPr preferRelativeResize="0"/>
          <p:nvPr/>
        </p:nvPicPr>
        <p:blipFill>
          <a:blip r:embed="rId3">
            <a:alphaModFix/>
          </a:blip>
          <a:stretch>
            <a:fillRect/>
          </a:stretch>
        </p:blipFill>
        <p:spPr>
          <a:xfrm>
            <a:off x="7879500" y="4307750"/>
            <a:ext cx="4078901" cy="3977800"/>
          </a:xfrm>
          <a:prstGeom prst="rect">
            <a:avLst/>
          </a:prstGeom>
          <a:noFill/>
          <a:ln>
            <a:noFill/>
          </a:ln>
        </p:spPr>
      </p:pic>
      <p:pic>
        <p:nvPicPr>
          <p:cNvPr id="669" name="Google Shape;669;p99"/>
          <p:cNvPicPr preferRelativeResize="0"/>
          <p:nvPr/>
        </p:nvPicPr>
        <p:blipFill rotWithShape="1">
          <a:blip r:embed="rId4">
            <a:alphaModFix/>
          </a:blip>
          <a:srcRect r="29844"/>
          <a:stretch/>
        </p:blipFill>
        <p:spPr>
          <a:xfrm>
            <a:off x="1046400" y="5153850"/>
            <a:ext cx="6021449" cy="1046664"/>
          </a:xfrm>
          <a:prstGeom prst="rect">
            <a:avLst/>
          </a:prstGeom>
          <a:noFill/>
          <a:ln w="9525" cap="flat" cmpd="sng">
            <a:solidFill>
              <a:schemeClr val="dk2"/>
            </a:solidFill>
            <a:prstDash val="solid"/>
            <a:round/>
            <a:headEnd type="none" w="sm" len="sm"/>
            <a:tailEnd type="none" w="sm" len="sm"/>
          </a:ln>
        </p:spPr>
      </p:pic>
      <p:pic>
        <p:nvPicPr>
          <p:cNvPr id="670" name="Google Shape;670;p99"/>
          <p:cNvPicPr preferRelativeResize="0"/>
          <p:nvPr/>
        </p:nvPicPr>
        <p:blipFill rotWithShape="1">
          <a:blip r:embed="rId5">
            <a:alphaModFix/>
          </a:blip>
          <a:srcRect r="29681"/>
          <a:stretch/>
        </p:blipFill>
        <p:spPr>
          <a:xfrm>
            <a:off x="1046400" y="6200514"/>
            <a:ext cx="6021451" cy="1966460"/>
          </a:xfrm>
          <a:prstGeom prst="rect">
            <a:avLst/>
          </a:prstGeom>
          <a:noFill/>
          <a:ln w="9525" cap="flat" cmpd="sng">
            <a:solidFill>
              <a:schemeClr val="dk2"/>
            </a:solidFill>
            <a:prstDash val="solid"/>
            <a:round/>
            <a:headEnd type="none" w="sm" len="sm"/>
            <a:tailEnd type="none" w="sm" len="sm"/>
          </a:ln>
        </p:spPr>
      </p:pic>
      <p:sp>
        <p:nvSpPr>
          <p:cNvPr id="671" name="Google Shape;671;p99"/>
          <p:cNvSpPr txBox="1"/>
          <p:nvPr/>
        </p:nvSpPr>
        <p:spPr>
          <a:xfrm>
            <a:off x="1532263" y="8420400"/>
            <a:ext cx="4886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ウェブサイトのイメージ</a:t>
            </a:r>
            <a:endParaRPr sz="2600"/>
          </a:p>
        </p:txBody>
      </p:sp>
      <p:sp>
        <p:nvSpPr>
          <p:cNvPr id="672" name="Google Shape;672;p99"/>
          <p:cNvSpPr txBox="1"/>
          <p:nvPr/>
        </p:nvSpPr>
        <p:spPr>
          <a:xfrm>
            <a:off x="8148438" y="8420400"/>
            <a:ext cx="3377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t>アプリのイメージ</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5"/>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17" name="Google Shape;317;p55"/>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chemeClr val="dk1"/>
              </a:buClr>
              <a:buSzPts val="3200"/>
              <a:buFont typeface="Arial"/>
              <a:buNone/>
            </a:pPr>
            <a:r>
              <a:rPr lang="en-US">
                <a:solidFill>
                  <a:schemeClr val="dk1"/>
                </a:solidFill>
              </a:rPr>
              <a:t>先週の勉強した</a:t>
            </a:r>
            <a:r>
              <a:rPr lang="en-US" b="1">
                <a:solidFill>
                  <a:schemeClr val="dk1"/>
                </a:solidFill>
              </a:rPr>
              <a:t>「言葉」</a:t>
            </a:r>
            <a:r>
              <a:rPr lang="en-US">
                <a:solidFill>
                  <a:schemeClr val="dk1"/>
                </a:solidFill>
              </a:rPr>
              <a:t>と</a:t>
            </a:r>
            <a:r>
              <a:rPr lang="en-US" b="1">
                <a:solidFill>
                  <a:schemeClr val="dk1"/>
                </a:solidFill>
              </a:rPr>
              <a:t>「勉強した内容」</a:t>
            </a:r>
            <a:r>
              <a:rPr lang="en-US">
                <a:solidFill>
                  <a:schemeClr val="dk1"/>
                </a:solidFill>
              </a:rPr>
              <a:t>のミニテストを実施します。</a:t>
            </a:r>
            <a:endParaRPr>
              <a:solidFill>
                <a:schemeClr val="dk1"/>
              </a:solidFill>
            </a:endParaRPr>
          </a:p>
          <a:p>
            <a:pPr marL="0" lvl="0" indent="0" algn="l" rtl="0">
              <a:lnSpc>
                <a:spcPct val="100000"/>
              </a:lnSpc>
              <a:spcBef>
                <a:spcPts val="0"/>
              </a:spcBef>
              <a:spcAft>
                <a:spcPts val="0"/>
              </a:spcAft>
              <a:buClr>
                <a:schemeClr val="dk1"/>
              </a:buClr>
              <a:buSzPts val="3200"/>
              <a:buFont typeface="Arial"/>
              <a:buNone/>
            </a:pPr>
            <a:endParaRPr>
              <a:solidFill>
                <a:schemeClr val="dk1"/>
              </a:solidFill>
            </a:endParaRPr>
          </a:p>
          <a:p>
            <a:pPr marL="0" lvl="0" indent="0" algn="l" rtl="0">
              <a:lnSpc>
                <a:spcPct val="100000"/>
              </a:lnSpc>
              <a:spcBef>
                <a:spcPts val="0"/>
              </a:spcBef>
              <a:spcAft>
                <a:spcPts val="0"/>
              </a:spcAft>
              <a:buClr>
                <a:schemeClr val="accent5"/>
              </a:buClr>
              <a:buSzPts val="3200"/>
              <a:buFont typeface="Arial"/>
              <a:buNone/>
            </a:pPr>
            <a:r>
              <a:rPr lang="en-US">
                <a:solidFill>
                  <a:schemeClr val="accent5"/>
                </a:solidFill>
              </a:rPr>
              <a:t>注意！</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別々の</a:t>
            </a:r>
            <a:r>
              <a:rPr lang="en-US">
                <a:solidFill>
                  <a:schemeClr val="accent5"/>
                </a:solidFill>
              </a:rPr>
              <a:t>席</a:t>
            </a:r>
            <a:r>
              <a:rPr lang="en-US">
                <a:solidFill>
                  <a:schemeClr val="accent5"/>
                </a:solidFill>
                <a:latin typeface="Arial"/>
                <a:ea typeface="Arial"/>
                <a:cs typeface="Arial"/>
                <a:sym typeface="Arial"/>
              </a:rPr>
              <a:t>に座ってください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話をしないでください</a:t>
            </a:r>
            <a:r>
              <a:rPr lang="en-US">
                <a:solidFill>
                  <a:schemeClr val="accent5"/>
                </a:solidFill>
              </a:rPr>
              <a:t>。</a:t>
            </a:r>
            <a:endParaRPr/>
          </a:p>
          <a:p>
            <a:pPr marL="839610" lvl="1" indent="-395110" algn="l" rtl="0">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不正行為をした場合は、失格となります</a:t>
            </a:r>
            <a:r>
              <a:rPr lang="en-US">
                <a:solidFill>
                  <a:schemeClr val="accent5"/>
                </a:solidFill>
              </a:rPr>
              <a:t>。</a:t>
            </a:r>
            <a:endParaRPr/>
          </a:p>
        </p:txBody>
      </p:sp>
      <p:sp>
        <p:nvSpPr>
          <p:cNvPr id="318" name="Google Shape;318;p55"/>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00"/>
          <p:cNvSpPr txBox="1">
            <a:spLocks noGrp="1"/>
          </p:cNvSpPr>
          <p:nvPr>
            <p:ph type="title"/>
          </p:nvPr>
        </p:nvSpPr>
        <p:spPr>
          <a:xfrm>
            <a:off x="1270000" y="-1292"/>
            <a:ext cx="10752600" cy="2159100"/>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C63024"/>
              </a:buClr>
              <a:buSzPts val="6400"/>
              <a:buFont typeface="Arial"/>
              <a:buNone/>
            </a:pPr>
            <a:r>
              <a:rPr lang="en-US" b="1">
                <a:solidFill>
                  <a:srgbClr val="C63024"/>
                </a:solidFill>
              </a:rPr>
              <a:t>宿題</a:t>
            </a:r>
            <a:r>
              <a:rPr lang="en-US" b="1"/>
              <a:t>②</a:t>
            </a:r>
            <a:endParaRPr b="1"/>
          </a:p>
        </p:txBody>
      </p:sp>
      <p:sp>
        <p:nvSpPr>
          <p:cNvPr id="678" name="Google Shape;678;p100"/>
          <p:cNvSpPr txBox="1">
            <a:spLocks noGrp="1"/>
          </p:cNvSpPr>
          <p:nvPr>
            <p:ph type="sldNum" idx="12"/>
          </p:nvPr>
        </p:nvSpPr>
        <p:spPr>
          <a:xfrm>
            <a:off x="12268604" y="9102240"/>
            <a:ext cx="449100" cy="410400"/>
          </a:xfrm>
          <a:prstGeom prst="rect">
            <a:avLst/>
          </a:prstGeom>
          <a:noFill/>
          <a:ln>
            <a:noFill/>
          </a:ln>
        </p:spPr>
        <p:txBody>
          <a:bodyPr spcFirstLastPara="1" wrap="square" lIns="50800" tIns="50800" rIns="50800" bIns="50800" anchor="t" anchorCtr="0">
            <a:spAutoFit/>
          </a:bodyPr>
          <a:lstStyle/>
          <a:p>
            <a:pPr marL="0" lvl="0" indent="0" algn="ctr" rtl="0">
              <a:spcBef>
                <a:spcPts val="0"/>
              </a:spcBef>
              <a:spcAft>
                <a:spcPts val="0"/>
              </a:spcAft>
              <a:buNone/>
            </a:pPr>
            <a:fld id="{00000000-1234-1234-1234-123412341234}" type="slidenum">
              <a:rPr lang="en-US"/>
              <a:t>50</a:t>
            </a:fld>
            <a:endParaRPr/>
          </a:p>
        </p:txBody>
      </p:sp>
      <p:sp>
        <p:nvSpPr>
          <p:cNvPr id="679" name="Google Shape;679;p100"/>
          <p:cNvSpPr txBox="1"/>
          <p:nvPr/>
        </p:nvSpPr>
        <p:spPr>
          <a:xfrm>
            <a:off x="593300" y="2157800"/>
            <a:ext cx="12264600" cy="4556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200" b="1"/>
              <a:t>　語彙リストを予習しておいてください。</a:t>
            </a:r>
            <a:endParaRPr sz="3200">
              <a:solidFill>
                <a:schemeClr val="dk1"/>
              </a:solidFill>
              <a:highlight>
                <a:srgbClr val="FFFFFF"/>
              </a:highlight>
            </a:endParaRPr>
          </a:p>
          <a:p>
            <a:pPr marL="457200" lvl="0" indent="-406400" algn="l" rtl="0">
              <a:lnSpc>
                <a:spcPct val="150000"/>
              </a:lnSpc>
              <a:spcBef>
                <a:spcPts val="2400"/>
              </a:spcBef>
              <a:spcAft>
                <a:spcPts val="0"/>
              </a:spcAft>
              <a:buClr>
                <a:schemeClr val="dk1"/>
              </a:buClr>
              <a:buSzPts val="2800"/>
              <a:buAutoNum type="arabicPeriod"/>
            </a:pPr>
            <a:r>
              <a:rPr lang="en-US" sz="2800" u="sng">
                <a:solidFill>
                  <a:schemeClr val="hlink"/>
                </a:solidFill>
              </a:rPr>
              <a:t>7</a:t>
            </a:r>
            <a:r>
              <a:rPr lang="en-US" sz="2800" u="sng">
                <a:solidFill>
                  <a:schemeClr val="hlink"/>
                </a:solidFill>
                <a:hlinkClick r:id="rId3"/>
              </a:rPr>
              <a:t>回目の予習語彙リスト</a:t>
            </a:r>
            <a:r>
              <a:rPr lang="en-US" sz="2800">
                <a:solidFill>
                  <a:schemeClr val="dk1"/>
                </a:solidFill>
              </a:rPr>
              <a:t>のシートをコピーして、</a:t>
            </a:r>
            <a:br>
              <a:rPr lang="en-US" sz="2800">
                <a:solidFill>
                  <a:schemeClr val="accent5"/>
                </a:solidFill>
              </a:rPr>
            </a:br>
            <a:r>
              <a:rPr lang="en-US" sz="2800">
                <a:solidFill>
                  <a:schemeClr val="dk1"/>
                </a:solidFill>
              </a:rPr>
              <a:t>1回目の授業の宿題で作成した自分用の語彙一覧ファイルに格納します</a:t>
            </a:r>
            <a:endParaRPr sz="2800">
              <a:solidFill>
                <a:schemeClr val="dk1"/>
              </a:solidFill>
              <a:highlight>
                <a:srgbClr val="FFFFFF"/>
              </a:highlight>
            </a:endParaRPr>
          </a:p>
          <a:p>
            <a:pPr marL="457200" lvl="0" indent="-406400" algn="l" rtl="0">
              <a:lnSpc>
                <a:spcPct val="150000"/>
              </a:lnSpc>
              <a:spcBef>
                <a:spcPts val="2400"/>
              </a:spcBef>
              <a:spcAft>
                <a:spcPts val="1000"/>
              </a:spcAft>
              <a:buClr>
                <a:schemeClr val="dk1"/>
              </a:buClr>
              <a:buSzPts val="2800"/>
              <a:buAutoNum type="arabicPeriod"/>
            </a:pPr>
            <a:r>
              <a:rPr lang="en-US" sz="2800">
                <a:solidFill>
                  <a:schemeClr val="dk1"/>
                </a:solidFill>
              </a:rPr>
              <a:t>言葉の</a:t>
            </a:r>
            <a:r>
              <a:rPr lang="en-US" sz="2800">
                <a:solidFill>
                  <a:schemeClr val="accent5"/>
                </a:solidFill>
              </a:rPr>
              <a:t>読み方</a:t>
            </a:r>
            <a:r>
              <a:rPr lang="en-US" sz="2800">
                <a:solidFill>
                  <a:schemeClr val="dk1"/>
                </a:solidFill>
              </a:rPr>
              <a:t>と</a:t>
            </a:r>
            <a:r>
              <a:rPr lang="en-US" sz="2800">
                <a:solidFill>
                  <a:schemeClr val="accent5"/>
                </a:solidFill>
              </a:rPr>
              <a:t>意味</a:t>
            </a:r>
            <a:r>
              <a:rPr lang="en-US" sz="2800">
                <a:solidFill>
                  <a:schemeClr val="dk1"/>
                </a:solidFill>
              </a:rPr>
              <a:t>を勉強してから、</a:t>
            </a:r>
            <a:br>
              <a:rPr lang="en-US" sz="2800">
                <a:solidFill>
                  <a:schemeClr val="dk1"/>
                </a:solidFill>
              </a:rPr>
            </a:br>
            <a:r>
              <a:rPr lang="en-US" sz="2800">
                <a:solidFill>
                  <a:schemeClr val="accent5"/>
                </a:solidFill>
              </a:rPr>
              <a:t>例文</a:t>
            </a:r>
            <a:r>
              <a:rPr lang="en-US" sz="2800">
                <a:solidFill>
                  <a:schemeClr val="dk1"/>
                </a:solidFill>
              </a:rPr>
              <a:t>を作成して「例文」列に記載します</a:t>
            </a:r>
            <a:br>
              <a:rPr lang="en-US" sz="2800">
                <a:solidFill>
                  <a:schemeClr val="dk1"/>
                </a:solidFill>
              </a:rPr>
            </a:br>
            <a:r>
              <a:rPr lang="en-US" sz="2800">
                <a:solidFill>
                  <a:schemeClr val="dk1"/>
                </a:solidFill>
              </a:rPr>
              <a:t>　	</a:t>
            </a:r>
            <a:endParaRPr sz="2800">
              <a:solidFill>
                <a:schemeClr val="dk1"/>
              </a:solidFill>
            </a:endParaRPr>
          </a:p>
        </p:txBody>
      </p:sp>
      <p:pic>
        <p:nvPicPr>
          <p:cNvPr id="680" name="Google Shape;680;p100"/>
          <p:cNvPicPr preferRelativeResize="0"/>
          <p:nvPr/>
        </p:nvPicPr>
        <p:blipFill>
          <a:blip r:embed="rId4">
            <a:alphaModFix/>
          </a:blip>
          <a:stretch>
            <a:fillRect/>
          </a:stretch>
        </p:blipFill>
        <p:spPr>
          <a:xfrm>
            <a:off x="8290025" y="6327650"/>
            <a:ext cx="2867950" cy="295035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1"/>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宿題③</a:t>
            </a:r>
            <a:endParaRPr/>
          </a:p>
        </p:txBody>
      </p:sp>
      <p:sp>
        <p:nvSpPr>
          <p:cNvPr id="686" name="Google Shape;686;p101"/>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51</a:t>
            </a:fld>
            <a:endParaRPr/>
          </a:p>
        </p:txBody>
      </p:sp>
      <p:sp>
        <p:nvSpPr>
          <p:cNvPr id="687" name="Google Shape;687;p101"/>
          <p:cNvSpPr txBox="1">
            <a:spLocks noGrp="1"/>
          </p:cNvSpPr>
          <p:nvPr>
            <p:ph type="body" idx="1"/>
          </p:nvPr>
        </p:nvSpPr>
        <p:spPr>
          <a:xfrm>
            <a:off x="723900" y="3962300"/>
            <a:ext cx="11764800" cy="22200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None/>
            </a:pPr>
            <a:r>
              <a:rPr lang="en-US"/>
              <a:t>以下の内容を調べて来てください</a:t>
            </a:r>
            <a:endParaRPr/>
          </a:p>
          <a:p>
            <a:pPr marL="0" lvl="0" indent="0" algn="l" rtl="0">
              <a:lnSpc>
                <a:spcPct val="115000"/>
              </a:lnSpc>
              <a:spcBef>
                <a:spcPts val="0"/>
              </a:spcBef>
              <a:spcAft>
                <a:spcPts val="0"/>
              </a:spcAft>
              <a:buNone/>
            </a:pPr>
            <a:r>
              <a:rPr lang="en-US">
                <a:solidFill>
                  <a:schemeClr val="accent5"/>
                </a:solidFill>
              </a:rPr>
              <a:t>①　Chữ ký điện tử</a:t>
            </a:r>
            <a:endParaRPr>
              <a:solidFill>
                <a:schemeClr val="accent5"/>
              </a:solidFill>
            </a:endParaRPr>
          </a:p>
          <a:p>
            <a:pPr marL="0" lvl="0" indent="0" algn="l" rtl="0">
              <a:lnSpc>
                <a:spcPct val="115000"/>
              </a:lnSpc>
              <a:spcBef>
                <a:spcPts val="0"/>
              </a:spcBef>
              <a:spcAft>
                <a:spcPts val="0"/>
              </a:spcAft>
              <a:buNone/>
            </a:pPr>
            <a:r>
              <a:rPr lang="en-US">
                <a:solidFill>
                  <a:schemeClr val="accent5"/>
                </a:solidFill>
              </a:rPr>
              <a:t>②　Cơ quan cấp chứng chỉ (CA)</a:t>
            </a:r>
            <a:endParaRPr>
              <a:solidFill>
                <a:schemeClr val="accent5"/>
              </a:solidFill>
            </a:endParaRPr>
          </a:p>
          <a:p>
            <a:pPr marL="0" lvl="0" indent="0" algn="l" rtl="0">
              <a:lnSpc>
                <a:spcPct val="115000"/>
              </a:lnSpc>
              <a:spcBef>
                <a:spcPts val="0"/>
              </a:spcBef>
              <a:spcAft>
                <a:spcPts val="0"/>
              </a:spcAft>
              <a:buNone/>
            </a:pPr>
            <a:r>
              <a:rPr lang="en-US">
                <a:solidFill>
                  <a:schemeClr val="accent5"/>
                </a:solidFill>
              </a:rPr>
              <a:t>③　Lớp cổng bảo mật SSL</a:t>
            </a:r>
            <a:endParaRPr>
              <a:solidFill>
                <a:schemeClr val="accent5"/>
              </a:solidFill>
            </a:endParaRPr>
          </a:p>
          <a:p>
            <a:pPr marL="0" lvl="0" indent="0" algn="l" rtl="0">
              <a:lnSpc>
                <a:spcPct val="115000"/>
              </a:lnSpc>
              <a:spcBef>
                <a:spcPts val="0"/>
              </a:spcBef>
              <a:spcAft>
                <a:spcPts val="0"/>
              </a:spcAft>
              <a:buNone/>
            </a:pPr>
            <a:r>
              <a:rPr lang="en-US">
                <a:solidFill>
                  <a:schemeClr val="accent5"/>
                </a:solidFill>
              </a:rPr>
              <a:t> </a:t>
            </a:r>
            <a:endParaRPr sz="1300">
              <a:solidFill>
                <a:srgbClr val="8FC38B"/>
              </a:solidFill>
            </a:endParaRPr>
          </a:p>
          <a:p>
            <a:pPr marL="457200" lvl="0" indent="0" algn="l" rtl="0">
              <a:lnSpc>
                <a:spcPct val="115000"/>
              </a:lnSpc>
              <a:spcBef>
                <a:spcPts val="0"/>
              </a:spcBef>
              <a:spcAft>
                <a:spcPts val="0"/>
              </a:spcAft>
              <a:buNone/>
            </a:pPr>
            <a:endParaRPr>
              <a:solidFill>
                <a:schemeClr val="accent5"/>
              </a:solidFill>
            </a:endParaRPr>
          </a:p>
        </p:txBody>
      </p:sp>
      <p:sp>
        <p:nvSpPr>
          <p:cNvPr id="688" name="Google Shape;688;p101"/>
          <p:cNvSpPr txBox="1">
            <a:spLocks noGrp="1"/>
          </p:cNvSpPr>
          <p:nvPr>
            <p:ph type="body" idx="1"/>
          </p:nvPr>
        </p:nvSpPr>
        <p:spPr>
          <a:xfrm>
            <a:off x="647700" y="2514500"/>
            <a:ext cx="11764800" cy="896400"/>
          </a:xfrm>
          <a:prstGeom prst="rect">
            <a:avLst/>
          </a:prstGeom>
          <a:noFill/>
          <a:ln>
            <a:noFill/>
          </a:ln>
        </p:spPr>
        <p:txBody>
          <a:bodyPr spcFirstLastPara="1" wrap="square" lIns="50800" tIns="50800" rIns="50800" bIns="50800" anchor="t" anchorCtr="0">
            <a:noAutofit/>
          </a:bodyPr>
          <a:lstStyle/>
          <a:p>
            <a:pPr marL="0" lvl="0" indent="0" algn="l" rtl="0">
              <a:lnSpc>
                <a:spcPct val="150000"/>
              </a:lnSpc>
              <a:spcBef>
                <a:spcPts val="0"/>
              </a:spcBef>
              <a:spcAft>
                <a:spcPts val="0"/>
              </a:spcAft>
              <a:buClr>
                <a:srgbClr val="000000"/>
              </a:buClr>
              <a:buSzPts val="3200"/>
              <a:buFont typeface="Arial"/>
              <a:buNone/>
            </a:pPr>
            <a:r>
              <a:rPr lang="en-US" b="1"/>
              <a:t>7回目の授業では、引き続き</a:t>
            </a:r>
            <a:r>
              <a:rPr lang="en-US" b="1">
                <a:solidFill>
                  <a:srgbClr val="CC0000"/>
                </a:solidFill>
              </a:rPr>
              <a:t>「</a:t>
            </a:r>
            <a:r>
              <a:rPr lang="en-US" b="1">
                <a:solidFill>
                  <a:schemeClr val="accent5"/>
                </a:solidFill>
              </a:rPr>
              <a:t>暗号化と認証」</a:t>
            </a:r>
            <a:r>
              <a:rPr lang="en-US" b="1"/>
              <a:t>を勉強します。</a:t>
            </a:r>
            <a:endParaRPr sz="3600" b="1"/>
          </a:p>
        </p:txBody>
      </p:sp>
      <p:pic>
        <p:nvPicPr>
          <p:cNvPr id="689" name="Google Shape;689;p101"/>
          <p:cNvPicPr preferRelativeResize="0"/>
          <p:nvPr/>
        </p:nvPicPr>
        <p:blipFill>
          <a:blip r:embed="rId3">
            <a:alphaModFix/>
          </a:blip>
          <a:stretch>
            <a:fillRect/>
          </a:stretch>
        </p:blipFill>
        <p:spPr>
          <a:xfrm>
            <a:off x="8290025" y="6327650"/>
            <a:ext cx="3460775" cy="28618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2"/>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b="0"/>
              <a:t>ミニ</a:t>
            </a:r>
            <a:r>
              <a:rPr lang="en-US" sz="6400" b="0" i="0" u="none" strike="noStrike" cap="none">
                <a:solidFill>
                  <a:srgbClr val="C63024"/>
                </a:solidFill>
                <a:latin typeface="Arial"/>
                <a:ea typeface="Arial"/>
                <a:cs typeface="Arial"/>
                <a:sym typeface="Arial"/>
              </a:rPr>
              <a:t>テスト</a:t>
            </a:r>
            <a:endParaRPr/>
          </a:p>
        </p:txBody>
      </p:sp>
      <p:sp>
        <p:nvSpPr>
          <p:cNvPr id="695" name="Google Shape;695;p102"/>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52</a:t>
            </a:fld>
            <a:endParaRPr/>
          </a:p>
        </p:txBody>
      </p:sp>
      <p:sp>
        <p:nvSpPr>
          <p:cNvPr id="696" name="Google Shape;696;p102"/>
          <p:cNvSpPr/>
          <p:nvPr/>
        </p:nvSpPr>
        <p:spPr>
          <a:xfrm>
            <a:off x="761025" y="2995050"/>
            <a:ext cx="11508000" cy="5573700"/>
          </a:xfrm>
          <a:prstGeom prst="rect">
            <a:avLst/>
          </a:prstGeom>
          <a:solidFill>
            <a:srgbClr val="00F900">
              <a:alpha val="2350"/>
            </a:srgbClr>
          </a:solidFill>
          <a:ln w="12700" cap="flat" cmpd="sng">
            <a:solidFill>
              <a:srgbClr val="000000"/>
            </a:solidFill>
            <a:prstDash val="solid"/>
            <a:miter lim="400000"/>
            <a:headEnd type="none" w="sm" len="sm"/>
            <a:tailEnd type="none" w="sm" len="sm"/>
          </a:ln>
        </p:spPr>
        <p:txBody>
          <a:bodyPr spcFirstLastPara="1" wrap="square" lIns="355600" tIns="355600" rIns="355600" bIns="355600" anchor="ctr" anchorCtr="0">
            <a:noAutofit/>
          </a:bodyPr>
          <a:lstStyle/>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来週の授業</a:t>
            </a:r>
            <a:r>
              <a:rPr lang="en-US" sz="5000">
                <a:solidFill>
                  <a:schemeClr val="accent5"/>
                </a:solidFill>
              </a:rPr>
              <a:t>で</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 勉強した内容</a:t>
            </a:r>
            <a:r>
              <a:rPr lang="en-US" sz="5000" b="0" i="0" u="none" strike="noStrike" cap="none">
                <a:solidFill>
                  <a:schemeClr val="accent5"/>
                </a:solidFill>
                <a:latin typeface="Arial"/>
                <a:ea typeface="Arial"/>
                <a:cs typeface="Arial"/>
                <a:sym typeface="Arial"/>
              </a:rPr>
              <a:t>について</a:t>
            </a:r>
            <a:endParaRPr sz="800"/>
          </a:p>
          <a:p>
            <a:pPr marL="0" marR="0" lvl="0" indent="0" algn="ctr" rtl="0">
              <a:lnSpc>
                <a:spcPct val="100000"/>
              </a:lnSpc>
              <a:spcBef>
                <a:spcPts val="0"/>
              </a:spcBef>
              <a:spcAft>
                <a:spcPts val="0"/>
              </a:spcAft>
              <a:buClr>
                <a:schemeClr val="accent5"/>
              </a:buClr>
              <a:buSzPts val="5600"/>
              <a:buFont typeface="Arial"/>
              <a:buNone/>
            </a:pPr>
            <a:r>
              <a:rPr lang="en-US" sz="5000">
                <a:solidFill>
                  <a:schemeClr val="accent5"/>
                </a:solidFill>
              </a:rPr>
              <a:t>ミニ</a:t>
            </a:r>
            <a:r>
              <a:rPr lang="en-US" sz="5000" b="0" i="0" u="none" strike="noStrike" cap="none">
                <a:solidFill>
                  <a:schemeClr val="accent5"/>
                </a:solidFill>
                <a:latin typeface="Arial"/>
                <a:ea typeface="Arial"/>
                <a:cs typeface="Arial"/>
                <a:sym typeface="Arial"/>
              </a:rPr>
              <a:t>テストを実施します</a:t>
            </a:r>
            <a:endParaRPr sz="800"/>
          </a:p>
          <a:p>
            <a:pPr marL="0" marR="0" lvl="0" indent="0" algn="ctr" rtl="0">
              <a:lnSpc>
                <a:spcPct val="100000"/>
              </a:lnSpc>
              <a:spcBef>
                <a:spcPts val="0"/>
              </a:spcBef>
              <a:spcAft>
                <a:spcPts val="0"/>
              </a:spcAft>
              <a:buClr>
                <a:schemeClr val="accent5"/>
              </a:buClr>
              <a:buSzPts val="5600"/>
              <a:buFont typeface="Arial"/>
              <a:buNone/>
            </a:pPr>
            <a:endParaRPr sz="5000" b="0" i="0"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600"/>
              <a:buFont typeface="Arial"/>
              <a:buNone/>
            </a:pPr>
            <a:r>
              <a:rPr lang="en-US" sz="5000" b="0" i="0" u="none" strike="noStrike" cap="none">
                <a:solidFill>
                  <a:schemeClr val="accent5"/>
                </a:solidFill>
                <a:latin typeface="Arial"/>
                <a:ea typeface="Arial"/>
                <a:cs typeface="Arial"/>
                <a:sym typeface="Arial"/>
              </a:rPr>
              <a:t>しっかり復習しておいてください</a:t>
            </a:r>
            <a:r>
              <a:rPr lang="en-US" sz="5000">
                <a:solidFill>
                  <a:schemeClr val="accent5"/>
                </a:solidFill>
              </a:rPr>
              <a:t>！</a:t>
            </a:r>
            <a:endParaRPr sz="800"/>
          </a:p>
        </p:txBody>
      </p:sp>
      <p:pic>
        <p:nvPicPr>
          <p:cNvPr id="697" name="Google Shape;697;p102"/>
          <p:cNvPicPr preferRelativeResize="0"/>
          <p:nvPr/>
        </p:nvPicPr>
        <p:blipFill>
          <a:blip r:embed="rId3">
            <a:alphaModFix/>
          </a:blip>
          <a:stretch>
            <a:fillRect/>
          </a:stretch>
        </p:blipFill>
        <p:spPr>
          <a:xfrm>
            <a:off x="9430550" y="523775"/>
            <a:ext cx="2813277" cy="21099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3"/>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355600" tIns="355600" rIns="355600" bIns="355600" anchor="ctr" anchorCtr="0">
            <a:noAutofit/>
          </a:bodyPr>
          <a:lstStyle/>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今日の授業は終わりです</a:t>
            </a:r>
            <a:endParaRPr sz="5400" b="0" i="0" u="none" strike="noStrike" cap="none">
              <a:solidFill>
                <a:schemeClr val="accent5"/>
              </a:solidFill>
              <a:latin typeface="Arial"/>
              <a:ea typeface="Arial"/>
              <a:cs typeface="Arial"/>
              <a:sym typeface="Arial"/>
            </a:endParaRPr>
          </a:p>
          <a:p>
            <a:pPr marL="0" marR="0" lvl="0" indent="0" algn="ctr" rtl="0">
              <a:lnSpc>
                <a:spcPct val="115000"/>
              </a:lnSpc>
              <a:spcBef>
                <a:spcPts val="0"/>
              </a:spcBef>
              <a:spcAft>
                <a:spcPts val="0"/>
              </a:spcAft>
              <a:buClr>
                <a:schemeClr val="accent5"/>
              </a:buClr>
              <a:buSzPts val="6000"/>
              <a:buFont typeface="Arial"/>
              <a:buNone/>
            </a:pPr>
            <a:r>
              <a:rPr lang="en-US" sz="5400" b="0" i="0" u="none" strike="noStrike" cap="none">
                <a:solidFill>
                  <a:schemeClr val="accent5"/>
                </a:solidFill>
                <a:latin typeface="Arial"/>
                <a:ea typeface="Arial"/>
                <a:cs typeface="Arial"/>
                <a:sym typeface="Arial"/>
              </a:rPr>
              <a:t>また会いましょう</a:t>
            </a:r>
            <a:endParaRPr sz="5400" b="0" i="0" u="none" strike="noStrike" cap="none">
              <a:solidFill>
                <a:schemeClr val="accent5"/>
              </a:solidFill>
              <a:latin typeface="Arial"/>
              <a:ea typeface="Arial"/>
              <a:cs typeface="Arial"/>
              <a:sym typeface="Arial"/>
            </a:endParaRPr>
          </a:p>
        </p:txBody>
      </p:sp>
      <p:sp>
        <p:nvSpPr>
          <p:cNvPr id="703" name="Google Shape;703;p103"/>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510"/>
              </a:srgbClr>
            </a:outerShdw>
          </a:effectLst>
        </p:spPr>
        <p:txBody>
          <a:bodyPr spcFirstLastPara="1" wrap="square" lIns="241300" tIns="241300" rIns="241300" bIns="241300" anchor="t" anchorCtr="0">
            <a:noAutofit/>
          </a:bodyPr>
          <a:lstStyle/>
          <a:p>
            <a:pPr marL="0" marR="0" lvl="0" indent="0" algn="ctr" rtl="0">
              <a:lnSpc>
                <a:spcPct val="100000"/>
              </a:lnSpc>
              <a:spcBef>
                <a:spcPts val="0"/>
              </a:spcBef>
              <a:spcAft>
                <a:spcPts val="0"/>
              </a:spcAft>
              <a:buClr>
                <a:schemeClr val="accent5"/>
              </a:buClr>
              <a:buSzPts val="5300"/>
              <a:buFont typeface="Palatino"/>
              <a:buNone/>
            </a:pPr>
            <a:r>
              <a:rPr lang="en-US" sz="5300" b="0" i="1" u="none" strike="noStrike" cap="none">
                <a:solidFill>
                  <a:schemeClr val="accent5"/>
                </a:solidFill>
                <a:latin typeface="Arial"/>
                <a:ea typeface="Arial"/>
                <a:cs typeface="Arial"/>
                <a:sym typeface="Arial"/>
              </a:rPr>
              <a:t>Hẹn gặp lại lần sau</a:t>
            </a:r>
            <a:endParaRPr sz="5300" b="0" i="1" u="none" strike="noStrike" cap="none">
              <a:solidFill>
                <a:schemeClr val="accent5"/>
              </a:solidFill>
              <a:latin typeface="Arial"/>
              <a:ea typeface="Arial"/>
              <a:cs typeface="Arial"/>
              <a:sym typeface="Arial"/>
            </a:endParaRPr>
          </a:p>
          <a:p>
            <a:pPr marL="0" marR="0" lvl="0" indent="0" algn="ctr" rtl="0">
              <a:lnSpc>
                <a:spcPct val="100000"/>
              </a:lnSpc>
              <a:spcBef>
                <a:spcPts val="0"/>
              </a:spcBef>
              <a:spcAft>
                <a:spcPts val="0"/>
              </a:spcAft>
              <a:buClr>
                <a:schemeClr val="accent5"/>
              </a:buClr>
              <a:buSzPts val="5300"/>
              <a:buFont typeface="Palatino"/>
              <a:buNone/>
            </a:pPr>
            <a:endParaRPr sz="5300" b="0" i="1" u="none" strike="noStrike" cap="none">
              <a:solidFill>
                <a:schemeClr val="accent5"/>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6"/>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24" name="Google Shape;324;p56"/>
          <p:cNvSpPr txBox="1">
            <a:spLocks noGrp="1"/>
          </p:cNvSpPr>
          <p:nvPr>
            <p:ph type="body" idx="1"/>
          </p:nvPr>
        </p:nvSpPr>
        <p:spPr>
          <a:xfrm>
            <a:off x="952500" y="2609850"/>
            <a:ext cx="11099700" cy="6286500"/>
          </a:xfrm>
          <a:prstGeom prst="rect">
            <a:avLst/>
          </a:prstGeom>
          <a:noFill/>
          <a:ln>
            <a:noFill/>
          </a:ln>
        </p:spPr>
        <p:txBody>
          <a:bodyPr spcFirstLastPara="1" wrap="square" lIns="50800" tIns="50800" rIns="50800" bIns="50800" anchor="t" anchorCtr="0">
            <a:noAutofit/>
          </a:bodyPr>
          <a:lstStyle/>
          <a:p>
            <a:pPr marL="564443" lvl="0" indent="-564443" algn="l" rtl="0">
              <a:lnSpc>
                <a:spcPct val="100000"/>
              </a:lnSpc>
              <a:spcBef>
                <a:spcPts val="0"/>
              </a:spcBef>
              <a:spcAft>
                <a:spcPts val="0"/>
              </a:spcAft>
              <a:buClr>
                <a:srgbClr val="000000"/>
              </a:buClr>
              <a:buSzPts val="3200"/>
              <a:buFont typeface="Arial"/>
              <a:buAutoNum type="arabicPeriod"/>
            </a:pPr>
            <a:r>
              <a:rPr lang="en-US">
                <a:latin typeface="Arial"/>
                <a:ea typeface="Arial"/>
                <a:cs typeface="Arial"/>
                <a:sym typeface="Arial"/>
              </a:rPr>
              <a:t>問題用紙を配布します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a:t>
            </a:r>
            <a:r>
              <a:rPr lang="en-US">
                <a:solidFill>
                  <a:schemeClr val="accent5"/>
                </a:solidFill>
                <a:latin typeface="Arial"/>
                <a:ea typeface="Arial"/>
                <a:cs typeface="Arial"/>
                <a:sym typeface="Arial"/>
              </a:rPr>
              <a:t>学籍番号</a:t>
            </a:r>
            <a:r>
              <a:rPr lang="en-US">
                <a:latin typeface="Arial"/>
                <a:ea typeface="Arial"/>
                <a:cs typeface="Arial"/>
                <a:sym typeface="Arial"/>
              </a:rPr>
              <a:t>」と「</a:t>
            </a:r>
            <a:r>
              <a:rPr lang="en-US">
                <a:solidFill>
                  <a:schemeClr val="accent5"/>
                </a:solidFill>
                <a:latin typeface="Arial"/>
                <a:ea typeface="Arial"/>
                <a:cs typeface="Arial"/>
                <a:sym typeface="Arial"/>
              </a:rPr>
              <a:t>名前</a:t>
            </a:r>
            <a:r>
              <a:rPr lang="en-US">
                <a:latin typeface="Arial"/>
                <a:ea typeface="Arial"/>
                <a:cs typeface="Arial"/>
                <a:sym typeface="Arial"/>
              </a:rPr>
              <a:t>」を正しく書いてください</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sz="3200">
                <a:latin typeface="Arial"/>
                <a:ea typeface="Arial"/>
                <a:cs typeface="Arial"/>
                <a:sym typeface="Arial"/>
              </a:rPr>
              <a:t>本日の出席確認をします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時間は</a:t>
            </a:r>
            <a:r>
              <a:rPr lang="en-US">
                <a:solidFill>
                  <a:schemeClr val="accent5"/>
                </a:solidFill>
                <a:latin typeface="Arial"/>
                <a:ea typeface="Arial"/>
                <a:cs typeface="Arial"/>
                <a:sym typeface="Arial"/>
              </a:rPr>
              <a:t>1</a:t>
            </a:r>
            <a:r>
              <a:rPr lang="en-US">
                <a:solidFill>
                  <a:schemeClr val="accent5"/>
                </a:solidFill>
              </a:rPr>
              <a:t>5</a:t>
            </a:r>
            <a:r>
              <a:rPr lang="en-US">
                <a:solidFill>
                  <a:schemeClr val="accent5"/>
                </a:solidFill>
                <a:latin typeface="Arial"/>
                <a:ea typeface="Arial"/>
                <a:cs typeface="Arial"/>
                <a:sym typeface="Arial"/>
              </a:rPr>
              <a:t>分</a:t>
            </a:r>
            <a:r>
              <a:rPr lang="en-US">
                <a:latin typeface="Arial"/>
                <a:ea typeface="Arial"/>
                <a:cs typeface="Arial"/>
                <a:sym typeface="Arial"/>
              </a:rPr>
              <a:t>です</a:t>
            </a:r>
            <a:endParaRPr/>
          </a:p>
          <a:p>
            <a:pPr marL="564443" lvl="0" indent="-564443" algn="l" rtl="0">
              <a:lnSpc>
                <a:spcPct val="100000"/>
              </a:lnSpc>
              <a:spcBef>
                <a:spcPts val="2400"/>
              </a:spcBef>
              <a:spcAft>
                <a:spcPts val="0"/>
              </a:spcAft>
              <a:buClr>
                <a:srgbClr val="000000"/>
              </a:buClr>
              <a:buSzPts val="3200"/>
              <a:buFont typeface="Arial"/>
              <a:buAutoNum type="arabicPeriod"/>
            </a:pPr>
            <a:r>
              <a:rPr lang="en-US">
                <a:latin typeface="Arial"/>
                <a:ea typeface="Arial"/>
                <a:cs typeface="Arial"/>
                <a:sym typeface="Arial"/>
              </a:rPr>
              <a:t>問題用紙を回収します</a:t>
            </a:r>
            <a:endParaRPr>
              <a:latin typeface="Arial"/>
              <a:ea typeface="Arial"/>
              <a:cs typeface="Arial"/>
              <a:sym typeface="Arial"/>
            </a:endParaRPr>
          </a:p>
          <a:p>
            <a:pPr marL="564443" lvl="0" indent="-564443" algn="l" rtl="0">
              <a:lnSpc>
                <a:spcPct val="100000"/>
              </a:lnSpc>
              <a:spcBef>
                <a:spcPts val="2400"/>
              </a:spcBef>
              <a:spcAft>
                <a:spcPts val="0"/>
              </a:spcAft>
              <a:buSzPts val="3200"/>
              <a:buAutoNum type="arabicPeriod"/>
            </a:pPr>
            <a:r>
              <a:rPr lang="en-US"/>
              <a:t>問題集を確認して復習します</a:t>
            </a:r>
            <a:endParaRPr/>
          </a:p>
        </p:txBody>
      </p:sp>
      <p:sp>
        <p:nvSpPr>
          <p:cNvPr id="325" name="Google Shape;325;p56"/>
          <p:cNvSpPr txBox="1">
            <a:spLocks noGrp="1"/>
          </p:cNvSpPr>
          <p:nvPr>
            <p:ph type="sldNum" idx="12"/>
          </p:nvPr>
        </p:nvSpPr>
        <p:spPr>
          <a:xfrm>
            <a:off x="12352551" y="9102240"/>
            <a:ext cx="2811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6</a:t>
            </a:fld>
            <a:endParaRPr/>
          </a:p>
        </p:txBody>
      </p:sp>
      <p:pic>
        <p:nvPicPr>
          <p:cNvPr id="326" name="Google Shape;326;p56" descr="イメージ"/>
          <p:cNvPicPr preferRelativeResize="0"/>
          <p:nvPr/>
        </p:nvPicPr>
        <p:blipFill rotWithShape="1">
          <a:blip r:embed="rId3">
            <a:alphaModFix/>
          </a:blip>
          <a:srcRect/>
          <a:stretch/>
        </p:blipFill>
        <p:spPr>
          <a:xfrm>
            <a:off x="7856526" y="4698946"/>
            <a:ext cx="3225253" cy="29349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7"/>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a:t>ノート作成</a:t>
            </a:r>
            <a:endParaRPr/>
          </a:p>
        </p:txBody>
      </p:sp>
      <p:sp>
        <p:nvSpPr>
          <p:cNvPr id="332" name="Google Shape;332;p57"/>
          <p:cNvSpPr txBox="1">
            <a:spLocks noGrp="1"/>
          </p:cNvSpPr>
          <p:nvPr>
            <p:ph type="sldNum" idx="12"/>
          </p:nvPr>
        </p:nvSpPr>
        <p:spPr>
          <a:xfrm>
            <a:off x="12269112" y="9114940"/>
            <a:ext cx="448200" cy="3555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FFFFFF"/>
              </a:buClr>
              <a:buSzPts val="20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8"/>
          <p:cNvSpPr txBox="1">
            <a:spLocks noGrp="1"/>
          </p:cNvSpPr>
          <p:nvPr>
            <p:ph type="title"/>
          </p:nvPr>
        </p:nvSpPr>
        <p:spPr>
          <a:xfrm>
            <a:off x="1270000" y="70172"/>
            <a:ext cx="10476900" cy="2016000"/>
          </a:xfrm>
          <a:prstGeom prst="rect">
            <a:avLst/>
          </a:prstGeom>
          <a:noFill/>
          <a:ln>
            <a:noFill/>
          </a:ln>
        </p:spPr>
        <p:txBody>
          <a:bodyPr spcFirstLastPara="1" wrap="square" lIns="50800" tIns="50800" rIns="50800" bIns="50800" anchor="ctr" anchorCtr="0">
            <a:noAutofit/>
          </a:bodyPr>
          <a:lstStyle/>
          <a:p>
            <a:pPr marL="0" lvl="0" indent="0" algn="l" rtl="0">
              <a:lnSpc>
                <a:spcPct val="100000"/>
              </a:lnSpc>
              <a:spcBef>
                <a:spcPts val="0"/>
              </a:spcBef>
              <a:spcAft>
                <a:spcPts val="0"/>
              </a:spcAft>
              <a:buClr>
                <a:srgbClr val="C63024"/>
              </a:buClr>
              <a:buSzPts val="6400"/>
              <a:buFont typeface="Arial"/>
              <a:buNone/>
            </a:pPr>
            <a:r>
              <a:rPr lang="en-US"/>
              <a:t>ノート作成</a:t>
            </a:r>
            <a:endParaRPr/>
          </a:p>
        </p:txBody>
      </p:sp>
      <p:sp>
        <p:nvSpPr>
          <p:cNvPr id="338" name="Google Shape;338;p58"/>
          <p:cNvSpPr txBox="1">
            <a:spLocks noGrp="1"/>
          </p:cNvSpPr>
          <p:nvPr>
            <p:ph type="body" idx="1"/>
          </p:nvPr>
        </p:nvSpPr>
        <p:spPr>
          <a:xfrm>
            <a:off x="696675" y="2454225"/>
            <a:ext cx="11900100" cy="7098600"/>
          </a:xfrm>
          <a:prstGeom prst="rect">
            <a:avLst/>
          </a:prstGeom>
          <a:noFill/>
          <a:ln>
            <a:noFill/>
          </a:ln>
        </p:spPr>
        <p:txBody>
          <a:bodyPr spcFirstLastPara="1" wrap="square" lIns="50800" tIns="50800" rIns="50800" bIns="50800" anchor="t" anchorCtr="0">
            <a:noAutofit/>
          </a:bodyPr>
          <a:lstStyle/>
          <a:p>
            <a:pPr marL="457200" lvl="0" indent="-469900" algn="l" rtl="0">
              <a:lnSpc>
                <a:spcPct val="150000"/>
              </a:lnSpc>
              <a:spcBef>
                <a:spcPts val="2400"/>
              </a:spcBef>
              <a:spcAft>
                <a:spcPts val="0"/>
              </a:spcAft>
              <a:buSzPts val="3800"/>
              <a:buAutoNum type="arabicPeriod"/>
            </a:pPr>
            <a:r>
              <a:rPr lang="en-US" sz="3400">
                <a:solidFill>
                  <a:schemeClr val="accent5"/>
                </a:solidFill>
              </a:rPr>
              <a:t>(公開用）9.3_暗号化と認証(1)</a:t>
            </a:r>
            <a:r>
              <a:rPr lang="en-US" sz="3400"/>
              <a:t>のファイルを開き</a:t>
            </a:r>
            <a:br>
              <a:rPr lang="en-US" sz="3400"/>
            </a:br>
            <a:r>
              <a:rPr lang="en-US" sz="3400"/>
              <a:t>コピーします。</a:t>
            </a:r>
            <a:endParaRPr sz="3400"/>
          </a:p>
          <a:p>
            <a:pPr marL="457200" lvl="0" indent="-444500" algn="l" rtl="0">
              <a:lnSpc>
                <a:spcPct val="150000"/>
              </a:lnSpc>
              <a:spcBef>
                <a:spcPts val="0"/>
              </a:spcBef>
              <a:spcAft>
                <a:spcPts val="0"/>
              </a:spcAft>
              <a:buClr>
                <a:schemeClr val="dk1"/>
              </a:buClr>
              <a:buSzPts val="3400"/>
              <a:buAutoNum type="arabicPeriod"/>
            </a:pPr>
            <a:r>
              <a:rPr lang="en-US" sz="3400">
                <a:solidFill>
                  <a:schemeClr val="dk1"/>
                </a:solidFill>
              </a:rPr>
              <a:t>自分用のフォルダーに格納します</a:t>
            </a:r>
            <a:endParaRPr sz="3400">
              <a:solidFill>
                <a:schemeClr val="dk1"/>
              </a:solidFill>
            </a:endParaRPr>
          </a:p>
          <a:p>
            <a:pPr marL="457200" lvl="0" indent="-444500" algn="l" rtl="0">
              <a:lnSpc>
                <a:spcPct val="150000"/>
              </a:lnSpc>
              <a:spcBef>
                <a:spcPts val="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339" name="Google Shape;339;p58"/>
          <p:cNvSpPr txBox="1">
            <a:spLocks noGrp="1"/>
          </p:cNvSpPr>
          <p:nvPr>
            <p:ph type="sldNum" idx="12"/>
          </p:nvPr>
        </p:nvSpPr>
        <p:spPr>
          <a:xfrm>
            <a:off x="12269112" y="9102240"/>
            <a:ext cx="448200" cy="3555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9"/>
          <p:cNvSpPr txBox="1">
            <a:spLocks noGrp="1"/>
          </p:cNvSpPr>
          <p:nvPr>
            <p:ph type="title"/>
          </p:nvPr>
        </p:nvSpPr>
        <p:spPr>
          <a:xfrm>
            <a:off x="1270000" y="3225800"/>
            <a:ext cx="10464900" cy="33021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C63024"/>
              </a:buClr>
              <a:buSzPts val="6400"/>
              <a:buFont typeface="Arial"/>
              <a:buNone/>
            </a:pPr>
            <a:r>
              <a:rPr lang="en-US" b="1">
                <a:solidFill>
                  <a:srgbClr val="C63024"/>
                </a:solidFill>
              </a:rPr>
              <a:t>タイピング練習</a:t>
            </a:r>
            <a:endParaRPr b="1"/>
          </a:p>
        </p:txBody>
      </p:sp>
      <p:sp>
        <p:nvSpPr>
          <p:cNvPr id="345" name="Google Shape;345;p59"/>
          <p:cNvSpPr txBox="1">
            <a:spLocks noGrp="1"/>
          </p:cNvSpPr>
          <p:nvPr>
            <p:ph type="sldNum" idx="12"/>
          </p:nvPr>
        </p:nvSpPr>
        <p:spPr>
          <a:xfrm>
            <a:off x="12268604" y="9114940"/>
            <a:ext cx="449100" cy="410400"/>
          </a:xfrm>
          <a:prstGeom prst="rect">
            <a:avLst/>
          </a:prstGeom>
          <a:noFill/>
          <a:ln>
            <a:noFill/>
          </a:ln>
        </p:spPr>
        <p:txBody>
          <a:bodyPr spcFirstLastPara="1" wrap="square" lIns="50800" tIns="50800" rIns="50800" bIns="50800" anchor="t" anchorCtr="0">
            <a:noAutofit/>
          </a:bodyPr>
          <a:lstStyle/>
          <a:p>
            <a:pPr marL="0" lvl="0" indent="0" algn="ctr" rtl="0">
              <a:spcBef>
                <a:spcPts val="0"/>
              </a:spcBef>
              <a:spcAft>
                <a:spcPts val="0"/>
              </a:spcAft>
              <a:buClr>
                <a:srgbClr val="FFFFFF"/>
              </a:buClr>
              <a:buSzPts val="2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915</Words>
  <Application>Microsoft Office PowerPoint</Application>
  <PresentationFormat>Tùy chỉnh</PresentationFormat>
  <Paragraphs>341</Paragraphs>
  <Slides>53</Slides>
  <Notes>53</Notes>
  <HiddenSlides>0</HiddenSlides>
  <MMClips>0</MMClips>
  <ScaleCrop>false</ScaleCrop>
  <HeadingPairs>
    <vt:vector size="6" baseType="variant">
      <vt:variant>
        <vt:lpstr>Phông được Dùng</vt:lpstr>
      </vt:variant>
      <vt:variant>
        <vt:i4>7</vt:i4>
      </vt:variant>
      <vt:variant>
        <vt:lpstr>Chủ đề</vt:lpstr>
      </vt:variant>
      <vt:variant>
        <vt:i4>3</vt:i4>
      </vt:variant>
      <vt:variant>
        <vt:lpstr>Tiêu đề Bản chiếu</vt:lpstr>
      </vt:variant>
      <vt:variant>
        <vt:i4>53</vt:i4>
      </vt:variant>
    </vt:vector>
  </HeadingPairs>
  <TitlesOfParts>
    <vt:vector size="63" baseType="lpstr">
      <vt:lpstr>M PLUS 1p</vt:lpstr>
      <vt:lpstr>Palatino</vt:lpstr>
      <vt:lpstr>ヒラギノ角ゴ ProN W3</vt:lpstr>
      <vt:lpstr>Arial</vt:lpstr>
      <vt:lpstr>Helvetica Neue</vt:lpstr>
      <vt:lpstr>Avenir</vt:lpstr>
      <vt:lpstr>HiraKakuProN-W3</vt:lpstr>
      <vt:lpstr>White</vt:lpstr>
      <vt:lpstr>White</vt:lpstr>
      <vt:lpstr>White</vt:lpstr>
      <vt:lpstr>IT日本語2</vt:lpstr>
      <vt:lpstr>目的と目標</vt:lpstr>
      <vt:lpstr>目次</vt:lpstr>
      <vt:lpstr>ミニテスト</vt:lpstr>
      <vt:lpstr>ミニテスト</vt:lpstr>
      <vt:lpstr>ミニテスト</vt:lpstr>
      <vt:lpstr>ノート作成</vt:lpstr>
      <vt:lpstr>ノート作成</vt:lpstr>
      <vt:lpstr>タイピング練習</vt:lpstr>
      <vt:lpstr>e-typing - 準備 -</vt:lpstr>
      <vt:lpstr>e-typing - 準備 -</vt:lpstr>
      <vt:lpstr>e-typing - 結果保存 -</vt:lpstr>
      <vt:lpstr>　　アルファベット語</vt:lpstr>
      <vt:lpstr>アルファベット語の発声練習</vt:lpstr>
      <vt:lpstr>文章の理解</vt:lpstr>
      <vt:lpstr>暗号化と認証の全体内容</vt:lpstr>
      <vt:lpstr>暗号化と認証の全体内容</vt:lpstr>
      <vt:lpstr>文章① データの暗号化</vt:lpstr>
      <vt:lpstr>データの暗号化 </vt:lpstr>
      <vt:lpstr>チームワーク</vt:lpstr>
      <vt:lpstr>新しい言葉を読もう</vt:lpstr>
      <vt:lpstr>翻訳してみよう！</vt:lpstr>
      <vt:lpstr>データの暗号化 Mã hóa dữ liệu</vt:lpstr>
      <vt:lpstr>データの暗号化 Mã hóa dữ liệu</vt:lpstr>
      <vt:lpstr>文章② 共通鍵暗号方式</vt:lpstr>
      <vt:lpstr>共通鍵暗号方式 </vt:lpstr>
      <vt:lpstr>共通鍵暗号方式 </vt:lpstr>
      <vt:lpstr>チームワーク</vt:lpstr>
      <vt:lpstr>新しい言葉を読もう</vt:lpstr>
      <vt:lpstr>翻訳してみよう！</vt:lpstr>
      <vt:lpstr>共通鍵暗号方式 Mật mã khóa chung</vt:lpstr>
      <vt:lpstr>共通鍵暗号方式 Mật mã khóa chung</vt:lpstr>
      <vt:lpstr>共通鍵暗号方式 Mật mã khóa chung</vt:lpstr>
      <vt:lpstr>文章③ 公開鍵暗号方式</vt:lpstr>
      <vt:lpstr>公開鍵暗号方式 </vt:lpstr>
      <vt:lpstr>公開鍵暗号方式 </vt:lpstr>
      <vt:lpstr>チームワーク</vt:lpstr>
      <vt:lpstr>新しい言葉を読もう</vt:lpstr>
      <vt:lpstr>翻訳してみよう！</vt:lpstr>
      <vt:lpstr>公開鍵暗号方式 Mật mã khóa công khai</vt:lpstr>
      <vt:lpstr>公開鍵暗号方式 Mật mã khóa công khai</vt:lpstr>
      <vt:lpstr>公開鍵暗号方式 Mật mã khóa công khai </vt:lpstr>
      <vt:lpstr>聞き取り</vt:lpstr>
      <vt:lpstr>聞き取り</vt:lpstr>
      <vt:lpstr>聞き取り</vt:lpstr>
      <vt:lpstr>聞き取り</vt:lpstr>
      <vt:lpstr>宿題</vt:lpstr>
      <vt:lpstr>宿題</vt:lpstr>
      <vt:lpstr>宿題①</vt:lpstr>
      <vt:lpstr>宿題②</vt:lpstr>
      <vt:lpstr>宿題③</vt:lpstr>
      <vt:lpstr>ミニテスト</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IT日本語2</dc:title>
  <cp:lastModifiedBy>NGUYEN THE DUC 20194515</cp:lastModifiedBy>
  <cp:revision>1</cp:revision>
  <dcterms:modified xsi:type="dcterms:W3CDTF">2022-05-05T10:12:08Z</dcterms:modified>
</cp:coreProperties>
</file>